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642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1" i="0">
                <a:solidFill>
                  <a:schemeClr val="bg1"/>
                </a:solidFill>
                <a:latin typeface="MetaPro-Black"/>
                <a:cs typeface="MetaPro-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chemeClr val="bg1"/>
                </a:solidFill>
                <a:latin typeface="MetaPro-Bold"/>
                <a:cs typeface="MetaPro-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2"/>
            <a:ext cx="10692130" cy="7501890"/>
          </a:xfrm>
          <a:custGeom>
            <a:avLst/>
            <a:gdLst/>
            <a:ahLst/>
            <a:cxnLst/>
            <a:rect l="l" t="t" r="r" b="b"/>
            <a:pathLst>
              <a:path w="10692130" h="7501890">
                <a:moveTo>
                  <a:pt x="10692003" y="0"/>
                </a:moveTo>
                <a:lnTo>
                  <a:pt x="0" y="0"/>
                </a:lnTo>
                <a:lnTo>
                  <a:pt x="0" y="7501648"/>
                </a:lnTo>
                <a:lnTo>
                  <a:pt x="10692003" y="7501648"/>
                </a:lnTo>
                <a:lnTo>
                  <a:pt x="10692003" y="0"/>
                </a:lnTo>
                <a:close/>
              </a:path>
            </a:pathLst>
          </a:custGeom>
          <a:solidFill>
            <a:srgbClr val="42C2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346001" y="2091201"/>
            <a:ext cx="5346065" cy="2853690"/>
          </a:xfrm>
          <a:custGeom>
            <a:avLst/>
            <a:gdLst/>
            <a:ahLst/>
            <a:cxnLst/>
            <a:rect l="l" t="t" r="r" b="b"/>
            <a:pathLst>
              <a:path w="5346065" h="2853690">
                <a:moveTo>
                  <a:pt x="0" y="2853632"/>
                </a:moveTo>
                <a:lnTo>
                  <a:pt x="5345988" y="2853632"/>
                </a:lnTo>
                <a:lnTo>
                  <a:pt x="5345988" y="0"/>
                </a:lnTo>
                <a:lnTo>
                  <a:pt x="0" y="0"/>
                </a:lnTo>
                <a:lnTo>
                  <a:pt x="0" y="2853632"/>
                </a:lnTo>
                <a:close/>
              </a:path>
            </a:pathLst>
          </a:custGeom>
          <a:solidFill>
            <a:srgbClr val="E37C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346001" y="4944833"/>
            <a:ext cx="5346065" cy="2615565"/>
          </a:xfrm>
          <a:custGeom>
            <a:avLst/>
            <a:gdLst/>
            <a:ahLst/>
            <a:cxnLst/>
            <a:rect l="l" t="t" r="r" b="b"/>
            <a:pathLst>
              <a:path w="5346065" h="2615565">
                <a:moveTo>
                  <a:pt x="5345988" y="0"/>
                </a:moveTo>
                <a:lnTo>
                  <a:pt x="0" y="0"/>
                </a:lnTo>
                <a:lnTo>
                  <a:pt x="0" y="2615171"/>
                </a:lnTo>
                <a:lnTo>
                  <a:pt x="5345988" y="2615171"/>
                </a:lnTo>
                <a:lnTo>
                  <a:pt x="5345988" y="0"/>
                </a:lnTo>
                <a:close/>
              </a:path>
            </a:pathLst>
          </a:custGeom>
          <a:solidFill>
            <a:srgbClr val="00B7A4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46001" y="5268689"/>
            <a:ext cx="2244140" cy="2291315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5346000" y="0"/>
            <a:ext cx="5346065" cy="2091689"/>
          </a:xfrm>
          <a:custGeom>
            <a:avLst/>
            <a:gdLst/>
            <a:ahLst/>
            <a:cxnLst/>
            <a:rect l="l" t="t" r="r" b="b"/>
            <a:pathLst>
              <a:path w="5346065" h="2091689">
                <a:moveTo>
                  <a:pt x="5346002" y="0"/>
                </a:moveTo>
                <a:lnTo>
                  <a:pt x="0" y="0"/>
                </a:lnTo>
                <a:lnTo>
                  <a:pt x="0" y="2090947"/>
                </a:lnTo>
                <a:lnTo>
                  <a:pt x="253" y="2091201"/>
                </a:lnTo>
                <a:lnTo>
                  <a:pt x="5346002" y="2091201"/>
                </a:lnTo>
                <a:lnTo>
                  <a:pt x="5346002" y="0"/>
                </a:lnTo>
                <a:close/>
              </a:path>
            </a:pathLst>
          </a:custGeom>
          <a:solidFill>
            <a:srgbClr val="0062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1" i="0">
                <a:solidFill>
                  <a:schemeClr val="bg1"/>
                </a:solidFill>
                <a:latin typeface="MetaPro-Black"/>
                <a:cs typeface="MetaPro-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900" b="1" i="0">
                <a:solidFill>
                  <a:schemeClr val="bg1"/>
                </a:solidFill>
                <a:latin typeface="MetaPro-Bold"/>
                <a:cs typeface="MetaPro-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1" i="0">
                <a:solidFill>
                  <a:schemeClr val="bg1"/>
                </a:solidFill>
                <a:latin typeface="MetaPro-Black"/>
                <a:cs typeface="MetaPro-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1" i="0">
                <a:solidFill>
                  <a:schemeClr val="bg1"/>
                </a:solidFill>
                <a:latin typeface="MetaPro-Black"/>
                <a:cs typeface="MetaPro-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2"/>
            <a:ext cx="10692130" cy="7560309"/>
          </a:xfrm>
          <a:custGeom>
            <a:avLst/>
            <a:gdLst/>
            <a:ahLst/>
            <a:cxnLst/>
            <a:rect l="l" t="t" r="r" b="b"/>
            <a:pathLst>
              <a:path w="10692130" h="7560309">
                <a:moveTo>
                  <a:pt x="10692003" y="0"/>
                </a:moveTo>
                <a:lnTo>
                  <a:pt x="0" y="0"/>
                </a:lnTo>
                <a:lnTo>
                  <a:pt x="0" y="7559992"/>
                </a:lnTo>
                <a:lnTo>
                  <a:pt x="10692003" y="7559992"/>
                </a:lnTo>
                <a:lnTo>
                  <a:pt x="10692003" y="0"/>
                </a:lnTo>
                <a:close/>
              </a:path>
            </a:pathLst>
          </a:custGeom>
          <a:solidFill>
            <a:srgbClr val="42C2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5346001" y="5378081"/>
            <a:ext cx="5346065" cy="2182495"/>
          </a:xfrm>
          <a:custGeom>
            <a:avLst/>
            <a:gdLst/>
            <a:ahLst/>
            <a:cxnLst/>
            <a:rect l="l" t="t" r="r" b="b"/>
            <a:pathLst>
              <a:path w="5346064" h="2182495">
                <a:moveTo>
                  <a:pt x="5345988" y="0"/>
                </a:moveTo>
                <a:lnTo>
                  <a:pt x="0" y="0"/>
                </a:lnTo>
                <a:lnTo>
                  <a:pt x="0" y="2181923"/>
                </a:lnTo>
                <a:lnTo>
                  <a:pt x="5345988" y="2181923"/>
                </a:lnTo>
                <a:lnTo>
                  <a:pt x="5345988" y="0"/>
                </a:lnTo>
                <a:close/>
              </a:path>
            </a:pathLst>
          </a:custGeom>
          <a:solidFill>
            <a:srgbClr val="49B56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2531643"/>
            <a:ext cx="5385435" cy="2846705"/>
          </a:xfrm>
          <a:custGeom>
            <a:avLst/>
            <a:gdLst/>
            <a:ahLst/>
            <a:cxnLst/>
            <a:rect l="l" t="t" r="r" b="b"/>
            <a:pathLst>
              <a:path w="5385435" h="2846704">
                <a:moveTo>
                  <a:pt x="5385244" y="0"/>
                </a:moveTo>
                <a:lnTo>
                  <a:pt x="0" y="0"/>
                </a:lnTo>
                <a:lnTo>
                  <a:pt x="0" y="2846438"/>
                </a:lnTo>
                <a:lnTo>
                  <a:pt x="5385244" y="2846438"/>
                </a:lnTo>
                <a:lnTo>
                  <a:pt x="5385244" y="0"/>
                </a:lnTo>
                <a:close/>
              </a:path>
            </a:pathLst>
          </a:custGeom>
          <a:solidFill>
            <a:srgbClr val="0EB68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45533" y="339427"/>
            <a:ext cx="2200468" cy="2192533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5346001" y="12"/>
            <a:ext cx="5346065" cy="2715895"/>
          </a:xfrm>
          <a:custGeom>
            <a:avLst/>
            <a:gdLst/>
            <a:ahLst/>
            <a:cxnLst/>
            <a:rect l="l" t="t" r="r" b="b"/>
            <a:pathLst>
              <a:path w="5346064" h="2715895">
                <a:moveTo>
                  <a:pt x="5345988" y="0"/>
                </a:moveTo>
                <a:lnTo>
                  <a:pt x="0" y="0"/>
                </a:lnTo>
                <a:lnTo>
                  <a:pt x="0" y="2715704"/>
                </a:lnTo>
                <a:lnTo>
                  <a:pt x="5345988" y="2715704"/>
                </a:lnTo>
                <a:lnTo>
                  <a:pt x="5345988" y="0"/>
                </a:lnTo>
                <a:close/>
              </a:path>
            </a:pathLst>
          </a:custGeom>
          <a:solidFill>
            <a:srgbClr val="6CC7B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56693"/>
            <a:ext cx="3567038" cy="227538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7811" y="178210"/>
            <a:ext cx="3904615" cy="879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1" i="0">
                <a:solidFill>
                  <a:schemeClr val="bg1"/>
                </a:solidFill>
                <a:latin typeface="MetaPro-Black"/>
                <a:cs typeface="MetaPro-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001" y="2091201"/>
            <a:ext cx="5346065" cy="28536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900" b="1" i="0">
                <a:solidFill>
                  <a:schemeClr val="bg1"/>
                </a:solidFill>
                <a:latin typeface="MetaPro-Bold"/>
                <a:cs typeface="MetaPro-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D4D652-7B34-9DB3-DAFA-C966ABEF80B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9502775" y="7392670"/>
            <a:ext cx="1144588" cy="1066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7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Classified as ECDC NORMAL 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marR="5080">
              <a:lnSpc>
                <a:spcPts val="3000"/>
              </a:lnSpc>
              <a:spcBef>
                <a:spcPts val="800"/>
              </a:spcBef>
            </a:pPr>
            <a:r>
              <a:rPr dirty="0"/>
              <a:t>Care</a:t>
            </a:r>
            <a:r>
              <a:rPr spc="-100" dirty="0"/>
              <a:t> </a:t>
            </a:r>
            <a:r>
              <a:rPr dirty="0"/>
              <a:t>for</a:t>
            </a:r>
            <a:r>
              <a:rPr spc="-130" dirty="0"/>
              <a:t> </a:t>
            </a:r>
            <a:r>
              <a:rPr dirty="0"/>
              <a:t>your</a:t>
            </a:r>
            <a:r>
              <a:rPr spc="-110" dirty="0"/>
              <a:t> </a:t>
            </a:r>
            <a:r>
              <a:rPr dirty="0"/>
              <a:t>kids</a:t>
            </a:r>
            <a:r>
              <a:rPr spc="-130" dirty="0"/>
              <a:t> </a:t>
            </a:r>
            <a:r>
              <a:rPr spc="-50" dirty="0"/>
              <a:t>- </a:t>
            </a:r>
            <a:r>
              <a:rPr dirty="0"/>
              <a:t>use</a:t>
            </a:r>
            <a:r>
              <a:rPr spc="-65" dirty="0"/>
              <a:t> </a:t>
            </a:r>
            <a:r>
              <a:rPr dirty="0"/>
              <a:t>antibiotics</a:t>
            </a:r>
            <a:r>
              <a:rPr spc="-95" dirty="0"/>
              <a:t> </a:t>
            </a:r>
            <a:r>
              <a:rPr spc="-10" dirty="0"/>
              <a:t>wisely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346000" y="125606"/>
            <a:ext cx="5187950" cy="5818505"/>
            <a:chOff x="5346000" y="125606"/>
            <a:chExt cx="5187950" cy="581850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46000" y="294960"/>
              <a:ext cx="996124" cy="68068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081374" y="137629"/>
              <a:ext cx="272415" cy="206375"/>
            </a:xfrm>
            <a:custGeom>
              <a:avLst/>
              <a:gdLst/>
              <a:ahLst/>
              <a:cxnLst/>
              <a:rect l="l" t="t" r="r" b="b"/>
              <a:pathLst>
                <a:path w="272415" h="206375">
                  <a:moveTo>
                    <a:pt x="50038" y="87795"/>
                  </a:moveTo>
                  <a:lnTo>
                    <a:pt x="49403" y="84099"/>
                  </a:lnTo>
                  <a:lnTo>
                    <a:pt x="42494" y="79946"/>
                  </a:lnTo>
                  <a:lnTo>
                    <a:pt x="42849" y="87655"/>
                  </a:lnTo>
                  <a:lnTo>
                    <a:pt x="33528" y="87503"/>
                  </a:lnTo>
                  <a:lnTo>
                    <a:pt x="31597" y="88722"/>
                  </a:lnTo>
                  <a:lnTo>
                    <a:pt x="33947" y="93980"/>
                  </a:lnTo>
                  <a:lnTo>
                    <a:pt x="32410" y="95567"/>
                  </a:lnTo>
                  <a:lnTo>
                    <a:pt x="29870" y="95910"/>
                  </a:lnTo>
                  <a:lnTo>
                    <a:pt x="26568" y="101561"/>
                  </a:lnTo>
                  <a:lnTo>
                    <a:pt x="34721" y="105054"/>
                  </a:lnTo>
                  <a:lnTo>
                    <a:pt x="36601" y="100863"/>
                  </a:lnTo>
                  <a:lnTo>
                    <a:pt x="42545" y="99085"/>
                  </a:lnTo>
                  <a:lnTo>
                    <a:pt x="47383" y="93764"/>
                  </a:lnTo>
                  <a:lnTo>
                    <a:pt x="50038" y="87795"/>
                  </a:lnTo>
                  <a:close/>
                </a:path>
                <a:path w="272415" h="206375">
                  <a:moveTo>
                    <a:pt x="62801" y="30772"/>
                  </a:moveTo>
                  <a:lnTo>
                    <a:pt x="61226" y="24866"/>
                  </a:lnTo>
                  <a:lnTo>
                    <a:pt x="61506" y="23190"/>
                  </a:lnTo>
                  <a:lnTo>
                    <a:pt x="58420" y="21069"/>
                  </a:lnTo>
                  <a:lnTo>
                    <a:pt x="57988" y="22301"/>
                  </a:lnTo>
                  <a:lnTo>
                    <a:pt x="53848" y="22085"/>
                  </a:lnTo>
                  <a:lnTo>
                    <a:pt x="52806" y="19570"/>
                  </a:lnTo>
                  <a:lnTo>
                    <a:pt x="49657" y="21424"/>
                  </a:lnTo>
                  <a:lnTo>
                    <a:pt x="47917" y="23456"/>
                  </a:lnTo>
                  <a:lnTo>
                    <a:pt x="48107" y="20624"/>
                  </a:lnTo>
                  <a:lnTo>
                    <a:pt x="48793" y="20205"/>
                  </a:lnTo>
                  <a:lnTo>
                    <a:pt x="47726" y="16421"/>
                  </a:lnTo>
                  <a:lnTo>
                    <a:pt x="42989" y="18338"/>
                  </a:lnTo>
                  <a:lnTo>
                    <a:pt x="40487" y="19011"/>
                  </a:lnTo>
                  <a:lnTo>
                    <a:pt x="42595" y="21234"/>
                  </a:lnTo>
                  <a:lnTo>
                    <a:pt x="44208" y="21323"/>
                  </a:lnTo>
                  <a:lnTo>
                    <a:pt x="44094" y="22872"/>
                  </a:lnTo>
                  <a:lnTo>
                    <a:pt x="39738" y="22860"/>
                  </a:lnTo>
                  <a:lnTo>
                    <a:pt x="40513" y="25146"/>
                  </a:lnTo>
                  <a:lnTo>
                    <a:pt x="42824" y="26250"/>
                  </a:lnTo>
                  <a:lnTo>
                    <a:pt x="42037" y="27901"/>
                  </a:lnTo>
                  <a:lnTo>
                    <a:pt x="41249" y="29565"/>
                  </a:lnTo>
                  <a:lnTo>
                    <a:pt x="41452" y="31800"/>
                  </a:lnTo>
                  <a:lnTo>
                    <a:pt x="44792" y="35331"/>
                  </a:lnTo>
                  <a:lnTo>
                    <a:pt x="48323" y="36601"/>
                  </a:lnTo>
                  <a:lnTo>
                    <a:pt x="52832" y="34036"/>
                  </a:lnTo>
                  <a:lnTo>
                    <a:pt x="55651" y="34429"/>
                  </a:lnTo>
                  <a:lnTo>
                    <a:pt x="58801" y="32727"/>
                  </a:lnTo>
                  <a:lnTo>
                    <a:pt x="62801" y="30772"/>
                  </a:lnTo>
                  <a:close/>
                </a:path>
                <a:path w="272415" h="206375">
                  <a:moveTo>
                    <a:pt x="67691" y="177317"/>
                  </a:moveTo>
                  <a:lnTo>
                    <a:pt x="60464" y="178993"/>
                  </a:lnTo>
                  <a:lnTo>
                    <a:pt x="57327" y="180327"/>
                  </a:lnTo>
                  <a:lnTo>
                    <a:pt x="57213" y="181013"/>
                  </a:lnTo>
                  <a:lnTo>
                    <a:pt x="59067" y="181432"/>
                  </a:lnTo>
                  <a:lnTo>
                    <a:pt x="59829" y="183095"/>
                  </a:lnTo>
                  <a:lnTo>
                    <a:pt x="62026" y="182676"/>
                  </a:lnTo>
                  <a:lnTo>
                    <a:pt x="67691" y="177317"/>
                  </a:lnTo>
                  <a:close/>
                </a:path>
                <a:path w="272415" h="206375">
                  <a:moveTo>
                    <a:pt x="72009" y="103073"/>
                  </a:moveTo>
                  <a:lnTo>
                    <a:pt x="71399" y="99949"/>
                  </a:lnTo>
                  <a:lnTo>
                    <a:pt x="67348" y="98844"/>
                  </a:lnTo>
                  <a:lnTo>
                    <a:pt x="67551" y="93764"/>
                  </a:lnTo>
                  <a:lnTo>
                    <a:pt x="61493" y="80733"/>
                  </a:lnTo>
                  <a:lnTo>
                    <a:pt x="67868" y="71742"/>
                  </a:lnTo>
                  <a:lnTo>
                    <a:pt x="62382" y="72517"/>
                  </a:lnTo>
                  <a:lnTo>
                    <a:pt x="59829" y="71285"/>
                  </a:lnTo>
                  <a:lnTo>
                    <a:pt x="66281" y="65976"/>
                  </a:lnTo>
                  <a:lnTo>
                    <a:pt x="67322" y="64858"/>
                  </a:lnTo>
                  <a:lnTo>
                    <a:pt x="67691" y="63106"/>
                  </a:lnTo>
                  <a:lnTo>
                    <a:pt x="60502" y="67132"/>
                  </a:lnTo>
                  <a:lnTo>
                    <a:pt x="54495" y="67881"/>
                  </a:lnTo>
                  <a:lnTo>
                    <a:pt x="53949" y="66675"/>
                  </a:lnTo>
                  <a:lnTo>
                    <a:pt x="52908" y="64427"/>
                  </a:lnTo>
                  <a:lnTo>
                    <a:pt x="44119" y="74625"/>
                  </a:lnTo>
                  <a:lnTo>
                    <a:pt x="50723" y="73406"/>
                  </a:lnTo>
                  <a:lnTo>
                    <a:pt x="47523" y="78714"/>
                  </a:lnTo>
                  <a:lnTo>
                    <a:pt x="50393" y="81788"/>
                  </a:lnTo>
                  <a:lnTo>
                    <a:pt x="52273" y="83108"/>
                  </a:lnTo>
                  <a:lnTo>
                    <a:pt x="51244" y="85788"/>
                  </a:lnTo>
                  <a:lnTo>
                    <a:pt x="52197" y="88099"/>
                  </a:lnTo>
                  <a:lnTo>
                    <a:pt x="52717" y="89141"/>
                  </a:lnTo>
                  <a:lnTo>
                    <a:pt x="53581" y="88823"/>
                  </a:lnTo>
                  <a:lnTo>
                    <a:pt x="55486" y="91414"/>
                  </a:lnTo>
                  <a:lnTo>
                    <a:pt x="57759" y="92583"/>
                  </a:lnTo>
                  <a:lnTo>
                    <a:pt x="56108" y="95834"/>
                  </a:lnTo>
                  <a:lnTo>
                    <a:pt x="50596" y="93916"/>
                  </a:lnTo>
                  <a:lnTo>
                    <a:pt x="47218" y="96596"/>
                  </a:lnTo>
                  <a:lnTo>
                    <a:pt x="51346" y="100584"/>
                  </a:lnTo>
                  <a:lnTo>
                    <a:pt x="45148" y="102514"/>
                  </a:lnTo>
                  <a:lnTo>
                    <a:pt x="45656" y="104178"/>
                  </a:lnTo>
                  <a:lnTo>
                    <a:pt x="46583" y="104521"/>
                  </a:lnTo>
                  <a:lnTo>
                    <a:pt x="53936" y="105117"/>
                  </a:lnTo>
                  <a:lnTo>
                    <a:pt x="51955" y="108204"/>
                  </a:lnTo>
                  <a:lnTo>
                    <a:pt x="48552" y="107632"/>
                  </a:lnTo>
                  <a:lnTo>
                    <a:pt x="44615" y="109524"/>
                  </a:lnTo>
                  <a:lnTo>
                    <a:pt x="39763" y="114808"/>
                  </a:lnTo>
                  <a:lnTo>
                    <a:pt x="43002" y="113118"/>
                  </a:lnTo>
                  <a:lnTo>
                    <a:pt x="48120" y="109829"/>
                  </a:lnTo>
                  <a:lnTo>
                    <a:pt x="46228" y="115925"/>
                  </a:lnTo>
                  <a:lnTo>
                    <a:pt x="53263" y="111328"/>
                  </a:lnTo>
                  <a:lnTo>
                    <a:pt x="53987" y="114071"/>
                  </a:lnTo>
                  <a:lnTo>
                    <a:pt x="68554" y="110324"/>
                  </a:lnTo>
                  <a:lnTo>
                    <a:pt x="70764" y="107403"/>
                  </a:lnTo>
                  <a:lnTo>
                    <a:pt x="71170" y="104711"/>
                  </a:lnTo>
                  <a:lnTo>
                    <a:pt x="72009" y="103073"/>
                  </a:lnTo>
                  <a:close/>
                </a:path>
                <a:path w="272415" h="206375">
                  <a:moveTo>
                    <a:pt x="95250" y="166712"/>
                  </a:moveTo>
                  <a:lnTo>
                    <a:pt x="95059" y="163830"/>
                  </a:lnTo>
                  <a:lnTo>
                    <a:pt x="93446" y="160172"/>
                  </a:lnTo>
                  <a:lnTo>
                    <a:pt x="92316" y="162661"/>
                  </a:lnTo>
                  <a:lnTo>
                    <a:pt x="91401" y="162229"/>
                  </a:lnTo>
                  <a:lnTo>
                    <a:pt x="90182" y="163322"/>
                  </a:lnTo>
                  <a:lnTo>
                    <a:pt x="87922" y="165620"/>
                  </a:lnTo>
                  <a:lnTo>
                    <a:pt x="89916" y="168059"/>
                  </a:lnTo>
                  <a:lnTo>
                    <a:pt x="90144" y="169837"/>
                  </a:lnTo>
                  <a:lnTo>
                    <a:pt x="92214" y="170065"/>
                  </a:lnTo>
                  <a:lnTo>
                    <a:pt x="95250" y="166712"/>
                  </a:lnTo>
                  <a:close/>
                </a:path>
                <a:path w="272415" h="206375">
                  <a:moveTo>
                    <a:pt x="95986" y="173570"/>
                  </a:moveTo>
                  <a:lnTo>
                    <a:pt x="91503" y="171907"/>
                  </a:lnTo>
                  <a:lnTo>
                    <a:pt x="87909" y="174218"/>
                  </a:lnTo>
                  <a:lnTo>
                    <a:pt x="87591" y="172326"/>
                  </a:lnTo>
                  <a:lnTo>
                    <a:pt x="85394" y="173443"/>
                  </a:lnTo>
                  <a:lnTo>
                    <a:pt x="87490" y="177304"/>
                  </a:lnTo>
                  <a:lnTo>
                    <a:pt x="87731" y="180644"/>
                  </a:lnTo>
                  <a:lnTo>
                    <a:pt x="86461" y="182892"/>
                  </a:lnTo>
                  <a:lnTo>
                    <a:pt x="86702" y="184492"/>
                  </a:lnTo>
                  <a:lnTo>
                    <a:pt x="86817" y="185508"/>
                  </a:lnTo>
                  <a:lnTo>
                    <a:pt x="87287" y="185280"/>
                  </a:lnTo>
                  <a:lnTo>
                    <a:pt x="89369" y="186131"/>
                  </a:lnTo>
                  <a:lnTo>
                    <a:pt x="94221" y="184556"/>
                  </a:lnTo>
                  <a:lnTo>
                    <a:pt x="95986" y="173570"/>
                  </a:lnTo>
                  <a:close/>
                </a:path>
                <a:path w="272415" h="206375">
                  <a:moveTo>
                    <a:pt x="119722" y="204101"/>
                  </a:moveTo>
                  <a:lnTo>
                    <a:pt x="118846" y="203454"/>
                  </a:lnTo>
                  <a:lnTo>
                    <a:pt x="117792" y="203111"/>
                  </a:lnTo>
                  <a:lnTo>
                    <a:pt x="117030" y="202869"/>
                  </a:lnTo>
                  <a:lnTo>
                    <a:pt x="116700" y="202311"/>
                  </a:lnTo>
                  <a:lnTo>
                    <a:pt x="115189" y="202311"/>
                  </a:lnTo>
                  <a:lnTo>
                    <a:pt x="114566" y="202895"/>
                  </a:lnTo>
                  <a:lnTo>
                    <a:pt x="114566" y="204177"/>
                  </a:lnTo>
                  <a:lnTo>
                    <a:pt x="115011" y="204457"/>
                  </a:lnTo>
                  <a:lnTo>
                    <a:pt x="116205" y="205384"/>
                  </a:lnTo>
                  <a:lnTo>
                    <a:pt x="116547" y="206171"/>
                  </a:lnTo>
                  <a:lnTo>
                    <a:pt x="118071" y="206171"/>
                  </a:lnTo>
                  <a:lnTo>
                    <a:pt x="118313" y="205752"/>
                  </a:lnTo>
                  <a:lnTo>
                    <a:pt x="119202" y="205511"/>
                  </a:lnTo>
                  <a:lnTo>
                    <a:pt x="119722" y="205587"/>
                  </a:lnTo>
                  <a:lnTo>
                    <a:pt x="119722" y="204101"/>
                  </a:lnTo>
                  <a:close/>
                </a:path>
                <a:path w="272415" h="206375">
                  <a:moveTo>
                    <a:pt x="127393" y="73380"/>
                  </a:moveTo>
                  <a:lnTo>
                    <a:pt x="123266" y="75590"/>
                  </a:lnTo>
                  <a:lnTo>
                    <a:pt x="123558" y="80759"/>
                  </a:lnTo>
                  <a:lnTo>
                    <a:pt x="125031" y="79616"/>
                  </a:lnTo>
                  <a:lnTo>
                    <a:pt x="126365" y="78587"/>
                  </a:lnTo>
                  <a:lnTo>
                    <a:pt x="127114" y="74930"/>
                  </a:lnTo>
                  <a:lnTo>
                    <a:pt x="127393" y="73380"/>
                  </a:lnTo>
                  <a:close/>
                </a:path>
                <a:path w="272415" h="206375">
                  <a:moveTo>
                    <a:pt x="177698" y="177647"/>
                  </a:moveTo>
                  <a:lnTo>
                    <a:pt x="176936" y="175704"/>
                  </a:lnTo>
                  <a:lnTo>
                    <a:pt x="176364" y="174993"/>
                  </a:lnTo>
                  <a:lnTo>
                    <a:pt x="174002" y="176314"/>
                  </a:lnTo>
                  <a:lnTo>
                    <a:pt x="172504" y="177088"/>
                  </a:lnTo>
                  <a:lnTo>
                    <a:pt x="174548" y="180911"/>
                  </a:lnTo>
                  <a:lnTo>
                    <a:pt x="175082" y="178663"/>
                  </a:lnTo>
                  <a:lnTo>
                    <a:pt x="175171" y="178269"/>
                  </a:lnTo>
                  <a:lnTo>
                    <a:pt x="176631" y="178663"/>
                  </a:lnTo>
                  <a:lnTo>
                    <a:pt x="177050" y="178269"/>
                  </a:lnTo>
                  <a:lnTo>
                    <a:pt x="177698" y="177647"/>
                  </a:lnTo>
                  <a:close/>
                </a:path>
                <a:path w="272415" h="206375">
                  <a:moveTo>
                    <a:pt x="181127" y="196456"/>
                  </a:moveTo>
                  <a:lnTo>
                    <a:pt x="180886" y="196189"/>
                  </a:lnTo>
                  <a:lnTo>
                    <a:pt x="179705" y="196189"/>
                  </a:lnTo>
                  <a:lnTo>
                    <a:pt x="178562" y="197358"/>
                  </a:lnTo>
                  <a:lnTo>
                    <a:pt x="177800" y="197358"/>
                  </a:lnTo>
                  <a:lnTo>
                    <a:pt x="177825" y="196697"/>
                  </a:lnTo>
                  <a:lnTo>
                    <a:pt x="176796" y="196189"/>
                  </a:lnTo>
                  <a:lnTo>
                    <a:pt x="167982" y="197485"/>
                  </a:lnTo>
                  <a:lnTo>
                    <a:pt x="167246" y="197777"/>
                  </a:lnTo>
                  <a:lnTo>
                    <a:pt x="165950" y="199605"/>
                  </a:lnTo>
                  <a:lnTo>
                    <a:pt x="171030" y="198996"/>
                  </a:lnTo>
                  <a:lnTo>
                    <a:pt x="172593" y="198996"/>
                  </a:lnTo>
                  <a:lnTo>
                    <a:pt x="172275" y="199694"/>
                  </a:lnTo>
                  <a:lnTo>
                    <a:pt x="173469" y="199694"/>
                  </a:lnTo>
                  <a:lnTo>
                    <a:pt x="175920" y="198996"/>
                  </a:lnTo>
                  <a:lnTo>
                    <a:pt x="180187" y="197777"/>
                  </a:lnTo>
                  <a:lnTo>
                    <a:pt x="180441" y="197485"/>
                  </a:lnTo>
                  <a:lnTo>
                    <a:pt x="180530" y="197358"/>
                  </a:lnTo>
                  <a:lnTo>
                    <a:pt x="181127" y="196456"/>
                  </a:lnTo>
                  <a:close/>
                </a:path>
                <a:path w="272415" h="206375">
                  <a:moveTo>
                    <a:pt x="190741" y="185877"/>
                  </a:moveTo>
                  <a:lnTo>
                    <a:pt x="188175" y="186194"/>
                  </a:lnTo>
                  <a:lnTo>
                    <a:pt x="185978" y="186474"/>
                  </a:lnTo>
                  <a:lnTo>
                    <a:pt x="185877" y="190131"/>
                  </a:lnTo>
                  <a:lnTo>
                    <a:pt x="188214" y="190919"/>
                  </a:lnTo>
                  <a:lnTo>
                    <a:pt x="190741" y="185877"/>
                  </a:lnTo>
                  <a:close/>
                </a:path>
                <a:path w="272415" h="206375">
                  <a:moveTo>
                    <a:pt x="220726" y="178854"/>
                  </a:moveTo>
                  <a:lnTo>
                    <a:pt x="218998" y="179997"/>
                  </a:lnTo>
                  <a:lnTo>
                    <a:pt x="211023" y="183692"/>
                  </a:lnTo>
                  <a:lnTo>
                    <a:pt x="213258" y="185559"/>
                  </a:lnTo>
                  <a:lnTo>
                    <a:pt x="210997" y="187147"/>
                  </a:lnTo>
                  <a:lnTo>
                    <a:pt x="212077" y="188264"/>
                  </a:lnTo>
                  <a:lnTo>
                    <a:pt x="215265" y="188696"/>
                  </a:lnTo>
                  <a:lnTo>
                    <a:pt x="217805" y="185496"/>
                  </a:lnTo>
                  <a:lnTo>
                    <a:pt x="219875" y="183527"/>
                  </a:lnTo>
                  <a:lnTo>
                    <a:pt x="218681" y="182613"/>
                  </a:lnTo>
                  <a:lnTo>
                    <a:pt x="220726" y="178854"/>
                  </a:lnTo>
                  <a:close/>
                </a:path>
                <a:path w="272415" h="206375">
                  <a:moveTo>
                    <a:pt x="272211" y="135890"/>
                  </a:moveTo>
                  <a:lnTo>
                    <a:pt x="271081" y="129540"/>
                  </a:lnTo>
                  <a:lnTo>
                    <a:pt x="270700" y="127000"/>
                  </a:lnTo>
                  <a:lnTo>
                    <a:pt x="269532" y="124460"/>
                  </a:lnTo>
                  <a:lnTo>
                    <a:pt x="269913" y="123190"/>
                  </a:lnTo>
                  <a:lnTo>
                    <a:pt x="270294" y="121920"/>
                  </a:lnTo>
                  <a:lnTo>
                    <a:pt x="270675" y="120650"/>
                  </a:lnTo>
                  <a:lnTo>
                    <a:pt x="265163" y="121920"/>
                  </a:lnTo>
                  <a:lnTo>
                    <a:pt x="261213" y="120650"/>
                  </a:lnTo>
                  <a:lnTo>
                    <a:pt x="253479" y="119380"/>
                  </a:lnTo>
                  <a:lnTo>
                    <a:pt x="251485" y="114300"/>
                  </a:lnTo>
                  <a:lnTo>
                    <a:pt x="250063" y="113030"/>
                  </a:lnTo>
                  <a:lnTo>
                    <a:pt x="245656" y="113030"/>
                  </a:lnTo>
                  <a:lnTo>
                    <a:pt x="244741" y="111760"/>
                  </a:lnTo>
                  <a:lnTo>
                    <a:pt x="244487" y="109220"/>
                  </a:lnTo>
                  <a:lnTo>
                    <a:pt x="244360" y="107950"/>
                  </a:lnTo>
                  <a:lnTo>
                    <a:pt x="244703" y="106680"/>
                  </a:lnTo>
                  <a:lnTo>
                    <a:pt x="245757" y="102870"/>
                  </a:lnTo>
                  <a:lnTo>
                    <a:pt x="246468" y="100330"/>
                  </a:lnTo>
                  <a:lnTo>
                    <a:pt x="247726" y="97790"/>
                  </a:lnTo>
                  <a:lnTo>
                    <a:pt x="247383" y="97790"/>
                  </a:lnTo>
                  <a:lnTo>
                    <a:pt x="249301" y="95250"/>
                  </a:lnTo>
                  <a:lnTo>
                    <a:pt x="249364" y="92710"/>
                  </a:lnTo>
                  <a:lnTo>
                    <a:pt x="248196" y="82550"/>
                  </a:lnTo>
                  <a:lnTo>
                    <a:pt x="244729" y="77470"/>
                  </a:lnTo>
                  <a:lnTo>
                    <a:pt x="242125" y="73660"/>
                  </a:lnTo>
                  <a:lnTo>
                    <a:pt x="240093" y="69850"/>
                  </a:lnTo>
                  <a:lnTo>
                    <a:pt x="246900" y="66040"/>
                  </a:lnTo>
                  <a:lnTo>
                    <a:pt x="248615" y="59690"/>
                  </a:lnTo>
                  <a:lnTo>
                    <a:pt x="248551" y="55880"/>
                  </a:lnTo>
                  <a:lnTo>
                    <a:pt x="248500" y="52070"/>
                  </a:lnTo>
                  <a:lnTo>
                    <a:pt x="239191" y="40640"/>
                  </a:lnTo>
                  <a:lnTo>
                    <a:pt x="237159" y="36830"/>
                  </a:lnTo>
                  <a:lnTo>
                    <a:pt x="235800" y="34290"/>
                  </a:lnTo>
                  <a:lnTo>
                    <a:pt x="234010" y="30480"/>
                  </a:lnTo>
                  <a:lnTo>
                    <a:pt x="229844" y="21590"/>
                  </a:lnTo>
                  <a:lnTo>
                    <a:pt x="224243" y="17780"/>
                  </a:lnTo>
                  <a:lnTo>
                    <a:pt x="220865" y="15240"/>
                  </a:lnTo>
                  <a:lnTo>
                    <a:pt x="215785" y="11430"/>
                  </a:lnTo>
                  <a:lnTo>
                    <a:pt x="205625" y="5080"/>
                  </a:lnTo>
                  <a:lnTo>
                    <a:pt x="196392" y="1270"/>
                  </a:lnTo>
                  <a:lnTo>
                    <a:pt x="192849" y="1270"/>
                  </a:lnTo>
                  <a:lnTo>
                    <a:pt x="189496" y="0"/>
                  </a:lnTo>
                  <a:lnTo>
                    <a:pt x="186296" y="5080"/>
                  </a:lnTo>
                  <a:lnTo>
                    <a:pt x="185318" y="5080"/>
                  </a:lnTo>
                  <a:lnTo>
                    <a:pt x="185318" y="160020"/>
                  </a:lnTo>
                  <a:lnTo>
                    <a:pt x="184721" y="161290"/>
                  </a:lnTo>
                  <a:lnTo>
                    <a:pt x="181825" y="165100"/>
                  </a:lnTo>
                  <a:lnTo>
                    <a:pt x="177279" y="165100"/>
                  </a:lnTo>
                  <a:lnTo>
                    <a:pt x="178054" y="162560"/>
                  </a:lnTo>
                  <a:lnTo>
                    <a:pt x="178828" y="160020"/>
                  </a:lnTo>
                  <a:lnTo>
                    <a:pt x="183743" y="158750"/>
                  </a:lnTo>
                  <a:lnTo>
                    <a:pt x="185318" y="160020"/>
                  </a:lnTo>
                  <a:lnTo>
                    <a:pt x="185318" y="5080"/>
                  </a:lnTo>
                  <a:lnTo>
                    <a:pt x="182499" y="5080"/>
                  </a:lnTo>
                  <a:lnTo>
                    <a:pt x="179806" y="7620"/>
                  </a:lnTo>
                  <a:lnTo>
                    <a:pt x="179400" y="8890"/>
                  </a:lnTo>
                  <a:lnTo>
                    <a:pt x="178828" y="11430"/>
                  </a:lnTo>
                  <a:lnTo>
                    <a:pt x="181635" y="11430"/>
                  </a:lnTo>
                  <a:lnTo>
                    <a:pt x="178409" y="15240"/>
                  </a:lnTo>
                  <a:lnTo>
                    <a:pt x="178003" y="15240"/>
                  </a:lnTo>
                  <a:lnTo>
                    <a:pt x="174955" y="11430"/>
                  </a:lnTo>
                  <a:lnTo>
                    <a:pt x="173456" y="8890"/>
                  </a:lnTo>
                  <a:lnTo>
                    <a:pt x="170980" y="7620"/>
                  </a:lnTo>
                  <a:lnTo>
                    <a:pt x="166801" y="8890"/>
                  </a:lnTo>
                  <a:lnTo>
                    <a:pt x="168744" y="12700"/>
                  </a:lnTo>
                  <a:lnTo>
                    <a:pt x="170268" y="15240"/>
                  </a:lnTo>
                  <a:lnTo>
                    <a:pt x="175780" y="19050"/>
                  </a:lnTo>
                  <a:lnTo>
                    <a:pt x="170967" y="20320"/>
                  </a:lnTo>
                  <a:lnTo>
                    <a:pt x="167462" y="21590"/>
                  </a:lnTo>
                  <a:lnTo>
                    <a:pt x="169849" y="27940"/>
                  </a:lnTo>
                  <a:lnTo>
                    <a:pt x="171881" y="27940"/>
                  </a:lnTo>
                  <a:lnTo>
                    <a:pt x="167144" y="30480"/>
                  </a:lnTo>
                  <a:lnTo>
                    <a:pt x="162699" y="27940"/>
                  </a:lnTo>
                  <a:lnTo>
                    <a:pt x="162128" y="33020"/>
                  </a:lnTo>
                  <a:lnTo>
                    <a:pt x="169913" y="33020"/>
                  </a:lnTo>
                  <a:lnTo>
                    <a:pt x="164134" y="36830"/>
                  </a:lnTo>
                  <a:lnTo>
                    <a:pt x="161899" y="35560"/>
                  </a:lnTo>
                  <a:lnTo>
                    <a:pt x="159600" y="35560"/>
                  </a:lnTo>
                  <a:lnTo>
                    <a:pt x="159524" y="34290"/>
                  </a:lnTo>
                  <a:lnTo>
                    <a:pt x="159181" y="33020"/>
                  </a:lnTo>
                  <a:lnTo>
                    <a:pt x="156273" y="26670"/>
                  </a:lnTo>
                  <a:lnTo>
                    <a:pt x="151206" y="26670"/>
                  </a:lnTo>
                  <a:lnTo>
                    <a:pt x="147688" y="22860"/>
                  </a:lnTo>
                  <a:lnTo>
                    <a:pt x="159054" y="24130"/>
                  </a:lnTo>
                  <a:lnTo>
                    <a:pt x="161785" y="22860"/>
                  </a:lnTo>
                  <a:lnTo>
                    <a:pt x="164515" y="21590"/>
                  </a:lnTo>
                  <a:lnTo>
                    <a:pt x="165696" y="22860"/>
                  </a:lnTo>
                  <a:lnTo>
                    <a:pt x="165646" y="21590"/>
                  </a:lnTo>
                  <a:lnTo>
                    <a:pt x="165557" y="19050"/>
                  </a:lnTo>
                  <a:lnTo>
                    <a:pt x="162090" y="16510"/>
                  </a:lnTo>
                  <a:lnTo>
                    <a:pt x="154419" y="13970"/>
                  </a:lnTo>
                  <a:lnTo>
                    <a:pt x="138328" y="13970"/>
                  </a:lnTo>
                  <a:lnTo>
                    <a:pt x="141160" y="10160"/>
                  </a:lnTo>
                  <a:lnTo>
                    <a:pt x="134124" y="10160"/>
                  </a:lnTo>
                  <a:lnTo>
                    <a:pt x="122770" y="13970"/>
                  </a:lnTo>
                  <a:lnTo>
                    <a:pt x="112674" y="24130"/>
                  </a:lnTo>
                  <a:lnTo>
                    <a:pt x="111823" y="27940"/>
                  </a:lnTo>
                  <a:lnTo>
                    <a:pt x="108305" y="35560"/>
                  </a:lnTo>
                  <a:lnTo>
                    <a:pt x="104000" y="43180"/>
                  </a:lnTo>
                  <a:lnTo>
                    <a:pt x="100723" y="48260"/>
                  </a:lnTo>
                  <a:lnTo>
                    <a:pt x="97231" y="52070"/>
                  </a:lnTo>
                  <a:lnTo>
                    <a:pt x="90487" y="53340"/>
                  </a:lnTo>
                  <a:lnTo>
                    <a:pt x="84213" y="62230"/>
                  </a:lnTo>
                  <a:lnTo>
                    <a:pt x="88341" y="68580"/>
                  </a:lnTo>
                  <a:lnTo>
                    <a:pt x="87871" y="71120"/>
                  </a:lnTo>
                  <a:lnTo>
                    <a:pt x="87757" y="71755"/>
                  </a:lnTo>
                  <a:lnTo>
                    <a:pt x="87642" y="72390"/>
                  </a:lnTo>
                  <a:lnTo>
                    <a:pt x="87579" y="72771"/>
                  </a:lnTo>
                  <a:lnTo>
                    <a:pt x="87490" y="73253"/>
                  </a:lnTo>
                  <a:lnTo>
                    <a:pt x="87414" y="73660"/>
                  </a:lnTo>
                  <a:lnTo>
                    <a:pt x="95046" y="81280"/>
                  </a:lnTo>
                  <a:lnTo>
                    <a:pt x="102362" y="69850"/>
                  </a:lnTo>
                  <a:lnTo>
                    <a:pt x="102196" y="68580"/>
                  </a:lnTo>
                  <a:lnTo>
                    <a:pt x="102654" y="71120"/>
                  </a:lnTo>
                  <a:lnTo>
                    <a:pt x="102768" y="71755"/>
                  </a:lnTo>
                  <a:lnTo>
                    <a:pt x="102882" y="72390"/>
                  </a:lnTo>
                  <a:lnTo>
                    <a:pt x="104038" y="74930"/>
                  </a:lnTo>
                  <a:lnTo>
                    <a:pt x="108775" y="82550"/>
                  </a:lnTo>
                  <a:lnTo>
                    <a:pt x="106654" y="85153"/>
                  </a:lnTo>
                  <a:lnTo>
                    <a:pt x="103670" y="85153"/>
                  </a:lnTo>
                  <a:lnTo>
                    <a:pt x="103200" y="87630"/>
                  </a:lnTo>
                  <a:lnTo>
                    <a:pt x="105575" y="92710"/>
                  </a:lnTo>
                  <a:lnTo>
                    <a:pt x="107911" y="92710"/>
                  </a:lnTo>
                  <a:lnTo>
                    <a:pt x="106768" y="85153"/>
                  </a:lnTo>
                  <a:lnTo>
                    <a:pt x="109080" y="85153"/>
                  </a:lnTo>
                  <a:lnTo>
                    <a:pt x="108572" y="88900"/>
                  </a:lnTo>
                  <a:lnTo>
                    <a:pt x="109740" y="88900"/>
                  </a:lnTo>
                  <a:lnTo>
                    <a:pt x="113195" y="86360"/>
                  </a:lnTo>
                  <a:lnTo>
                    <a:pt x="123355" y="78740"/>
                  </a:lnTo>
                  <a:lnTo>
                    <a:pt x="117995" y="78740"/>
                  </a:lnTo>
                  <a:lnTo>
                    <a:pt x="120599" y="72390"/>
                  </a:lnTo>
                  <a:lnTo>
                    <a:pt x="125044" y="68580"/>
                  </a:lnTo>
                  <a:lnTo>
                    <a:pt x="130187" y="62230"/>
                  </a:lnTo>
                  <a:lnTo>
                    <a:pt x="120942" y="60960"/>
                  </a:lnTo>
                  <a:lnTo>
                    <a:pt x="118897" y="58420"/>
                  </a:lnTo>
                  <a:lnTo>
                    <a:pt x="121589" y="46990"/>
                  </a:lnTo>
                  <a:lnTo>
                    <a:pt x="125742" y="46990"/>
                  </a:lnTo>
                  <a:lnTo>
                    <a:pt x="130213" y="43180"/>
                  </a:lnTo>
                  <a:lnTo>
                    <a:pt x="127152" y="40640"/>
                  </a:lnTo>
                  <a:lnTo>
                    <a:pt x="131584" y="34290"/>
                  </a:lnTo>
                  <a:lnTo>
                    <a:pt x="137198" y="33020"/>
                  </a:lnTo>
                  <a:lnTo>
                    <a:pt x="137198" y="36830"/>
                  </a:lnTo>
                  <a:lnTo>
                    <a:pt x="133654" y="39370"/>
                  </a:lnTo>
                  <a:lnTo>
                    <a:pt x="131826" y="44450"/>
                  </a:lnTo>
                  <a:lnTo>
                    <a:pt x="127457" y="49530"/>
                  </a:lnTo>
                  <a:lnTo>
                    <a:pt x="132588" y="63500"/>
                  </a:lnTo>
                  <a:lnTo>
                    <a:pt x="139433" y="63500"/>
                  </a:lnTo>
                  <a:lnTo>
                    <a:pt x="140131" y="62230"/>
                  </a:lnTo>
                  <a:lnTo>
                    <a:pt x="144043" y="58420"/>
                  </a:lnTo>
                  <a:lnTo>
                    <a:pt x="147332" y="57150"/>
                  </a:lnTo>
                  <a:lnTo>
                    <a:pt x="149987" y="55880"/>
                  </a:lnTo>
                  <a:lnTo>
                    <a:pt x="151866" y="55880"/>
                  </a:lnTo>
                  <a:lnTo>
                    <a:pt x="152590" y="57150"/>
                  </a:lnTo>
                  <a:lnTo>
                    <a:pt x="154292" y="58420"/>
                  </a:lnTo>
                  <a:lnTo>
                    <a:pt x="152133" y="60960"/>
                  </a:lnTo>
                  <a:lnTo>
                    <a:pt x="150025" y="62230"/>
                  </a:lnTo>
                  <a:lnTo>
                    <a:pt x="147193" y="63500"/>
                  </a:lnTo>
                  <a:lnTo>
                    <a:pt x="142659" y="63500"/>
                  </a:lnTo>
                  <a:lnTo>
                    <a:pt x="142646" y="71120"/>
                  </a:lnTo>
                  <a:lnTo>
                    <a:pt x="142608" y="72390"/>
                  </a:lnTo>
                  <a:lnTo>
                    <a:pt x="142494" y="77470"/>
                  </a:lnTo>
                  <a:lnTo>
                    <a:pt x="140462" y="76200"/>
                  </a:lnTo>
                  <a:lnTo>
                    <a:pt x="136347" y="72771"/>
                  </a:lnTo>
                  <a:lnTo>
                    <a:pt x="137858" y="72390"/>
                  </a:lnTo>
                  <a:lnTo>
                    <a:pt x="139496" y="69850"/>
                  </a:lnTo>
                  <a:lnTo>
                    <a:pt x="139992" y="69850"/>
                  </a:lnTo>
                  <a:lnTo>
                    <a:pt x="142646" y="71120"/>
                  </a:lnTo>
                  <a:lnTo>
                    <a:pt x="142646" y="63512"/>
                  </a:lnTo>
                  <a:lnTo>
                    <a:pt x="139141" y="66040"/>
                  </a:lnTo>
                  <a:lnTo>
                    <a:pt x="134683" y="71386"/>
                  </a:lnTo>
                  <a:lnTo>
                    <a:pt x="134366" y="71120"/>
                  </a:lnTo>
                  <a:lnTo>
                    <a:pt x="134378" y="71755"/>
                  </a:lnTo>
                  <a:lnTo>
                    <a:pt x="132791" y="73660"/>
                  </a:lnTo>
                  <a:lnTo>
                    <a:pt x="134429" y="73253"/>
                  </a:lnTo>
                  <a:lnTo>
                    <a:pt x="134518" y="90170"/>
                  </a:lnTo>
                  <a:lnTo>
                    <a:pt x="131826" y="95250"/>
                  </a:lnTo>
                  <a:lnTo>
                    <a:pt x="123075" y="95250"/>
                  </a:lnTo>
                  <a:lnTo>
                    <a:pt x="119646" y="96520"/>
                  </a:lnTo>
                  <a:lnTo>
                    <a:pt x="117144" y="99060"/>
                  </a:lnTo>
                  <a:lnTo>
                    <a:pt x="112712" y="100266"/>
                  </a:lnTo>
                  <a:lnTo>
                    <a:pt x="112547" y="99060"/>
                  </a:lnTo>
                  <a:lnTo>
                    <a:pt x="111658" y="97790"/>
                  </a:lnTo>
                  <a:lnTo>
                    <a:pt x="109537" y="97790"/>
                  </a:lnTo>
                  <a:lnTo>
                    <a:pt x="108178" y="99060"/>
                  </a:lnTo>
                  <a:lnTo>
                    <a:pt x="102806" y="100203"/>
                  </a:lnTo>
                  <a:lnTo>
                    <a:pt x="104698" y="95250"/>
                  </a:lnTo>
                  <a:lnTo>
                    <a:pt x="103238" y="95250"/>
                  </a:lnTo>
                  <a:lnTo>
                    <a:pt x="104241" y="92710"/>
                  </a:lnTo>
                  <a:lnTo>
                    <a:pt x="101053" y="87630"/>
                  </a:lnTo>
                  <a:lnTo>
                    <a:pt x="101155" y="86360"/>
                  </a:lnTo>
                  <a:lnTo>
                    <a:pt x="101244" y="85153"/>
                  </a:lnTo>
                  <a:lnTo>
                    <a:pt x="101346" y="83820"/>
                  </a:lnTo>
                  <a:lnTo>
                    <a:pt x="101447" y="82550"/>
                  </a:lnTo>
                  <a:lnTo>
                    <a:pt x="102743" y="78740"/>
                  </a:lnTo>
                  <a:lnTo>
                    <a:pt x="98158" y="80010"/>
                  </a:lnTo>
                  <a:lnTo>
                    <a:pt x="93624" y="83820"/>
                  </a:lnTo>
                  <a:lnTo>
                    <a:pt x="95084" y="91440"/>
                  </a:lnTo>
                  <a:lnTo>
                    <a:pt x="95008" y="99060"/>
                  </a:lnTo>
                  <a:lnTo>
                    <a:pt x="95453" y="101600"/>
                  </a:lnTo>
                  <a:lnTo>
                    <a:pt x="93192" y="102870"/>
                  </a:lnTo>
                  <a:lnTo>
                    <a:pt x="87757" y="100330"/>
                  </a:lnTo>
                  <a:lnTo>
                    <a:pt x="83527" y="102870"/>
                  </a:lnTo>
                  <a:lnTo>
                    <a:pt x="82511" y="106565"/>
                  </a:lnTo>
                  <a:lnTo>
                    <a:pt x="80149" y="105410"/>
                  </a:lnTo>
                  <a:lnTo>
                    <a:pt x="78816" y="106680"/>
                  </a:lnTo>
                  <a:lnTo>
                    <a:pt x="74980" y="109220"/>
                  </a:lnTo>
                  <a:lnTo>
                    <a:pt x="69545" y="114300"/>
                  </a:lnTo>
                  <a:lnTo>
                    <a:pt x="63665" y="119380"/>
                  </a:lnTo>
                  <a:lnTo>
                    <a:pt x="58470" y="123190"/>
                  </a:lnTo>
                  <a:lnTo>
                    <a:pt x="55562" y="121920"/>
                  </a:lnTo>
                  <a:lnTo>
                    <a:pt x="55283" y="120650"/>
                  </a:lnTo>
                  <a:lnTo>
                    <a:pt x="54190" y="118110"/>
                  </a:lnTo>
                  <a:lnTo>
                    <a:pt x="52628" y="121920"/>
                  </a:lnTo>
                  <a:lnTo>
                    <a:pt x="52514" y="125730"/>
                  </a:lnTo>
                  <a:lnTo>
                    <a:pt x="50215" y="125730"/>
                  </a:lnTo>
                  <a:lnTo>
                    <a:pt x="47269" y="127000"/>
                  </a:lnTo>
                  <a:lnTo>
                    <a:pt x="46939" y="124460"/>
                  </a:lnTo>
                  <a:lnTo>
                    <a:pt x="44932" y="123190"/>
                  </a:lnTo>
                  <a:lnTo>
                    <a:pt x="42329" y="123190"/>
                  </a:lnTo>
                  <a:lnTo>
                    <a:pt x="39624" y="124460"/>
                  </a:lnTo>
                  <a:lnTo>
                    <a:pt x="39712" y="125730"/>
                  </a:lnTo>
                  <a:lnTo>
                    <a:pt x="42062" y="130810"/>
                  </a:lnTo>
                  <a:lnTo>
                    <a:pt x="46964" y="134620"/>
                  </a:lnTo>
                  <a:lnTo>
                    <a:pt x="48437" y="144780"/>
                  </a:lnTo>
                  <a:lnTo>
                    <a:pt x="48348" y="146050"/>
                  </a:lnTo>
                  <a:lnTo>
                    <a:pt x="48260" y="147320"/>
                  </a:lnTo>
                  <a:lnTo>
                    <a:pt x="48171" y="148590"/>
                  </a:lnTo>
                  <a:lnTo>
                    <a:pt x="48069" y="149860"/>
                  </a:lnTo>
                  <a:lnTo>
                    <a:pt x="47358" y="160020"/>
                  </a:lnTo>
                  <a:lnTo>
                    <a:pt x="40106" y="156210"/>
                  </a:lnTo>
                  <a:lnTo>
                    <a:pt x="34785" y="154940"/>
                  </a:lnTo>
                  <a:lnTo>
                    <a:pt x="19761" y="149860"/>
                  </a:lnTo>
                  <a:lnTo>
                    <a:pt x="14198" y="151130"/>
                  </a:lnTo>
                  <a:lnTo>
                    <a:pt x="9677" y="151130"/>
                  </a:lnTo>
                  <a:lnTo>
                    <a:pt x="9639" y="152400"/>
                  </a:lnTo>
                  <a:lnTo>
                    <a:pt x="10464" y="154940"/>
                  </a:lnTo>
                  <a:lnTo>
                    <a:pt x="8940" y="162560"/>
                  </a:lnTo>
                  <a:lnTo>
                    <a:pt x="4191" y="168910"/>
                  </a:lnTo>
                  <a:lnTo>
                    <a:pt x="0" y="176530"/>
                  </a:lnTo>
                  <a:lnTo>
                    <a:pt x="76" y="177800"/>
                  </a:lnTo>
                  <a:lnTo>
                    <a:pt x="165" y="179070"/>
                  </a:lnTo>
                  <a:lnTo>
                    <a:pt x="1016" y="184150"/>
                  </a:lnTo>
                  <a:lnTo>
                    <a:pt x="4521" y="182880"/>
                  </a:lnTo>
                  <a:lnTo>
                    <a:pt x="1651" y="186690"/>
                  </a:lnTo>
                  <a:lnTo>
                    <a:pt x="11811" y="193040"/>
                  </a:lnTo>
                  <a:lnTo>
                    <a:pt x="8369" y="198120"/>
                  </a:lnTo>
                  <a:lnTo>
                    <a:pt x="12369" y="198120"/>
                  </a:lnTo>
                  <a:lnTo>
                    <a:pt x="18211" y="196850"/>
                  </a:lnTo>
                  <a:lnTo>
                    <a:pt x="19126" y="195580"/>
                  </a:lnTo>
                  <a:lnTo>
                    <a:pt x="20688" y="195580"/>
                  </a:lnTo>
                  <a:lnTo>
                    <a:pt x="27800" y="196850"/>
                  </a:lnTo>
                  <a:lnTo>
                    <a:pt x="29032" y="195580"/>
                  </a:lnTo>
                  <a:lnTo>
                    <a:pt x="30873" y="196850"/>
                  </a:lnTo>
                  <a:lnTo>
                    <a:pt x="32626" y="195580"/>
                  </a:lnTo>
                  <a:lnTo>
                    <a:pt x="33591" y="194310"/>
                  </a:lnTo>
                  <a:lnTo>
                    <a:pt x="34518" y="193040"/>
                  </a:lnTo>
                  <a:lnTo>
                    <a:pt x="39319" y="193040"/>
                  </a:lnTo>
                  <a:lnTo>
                    <a:pt x="41148" y="186690"/>
                  </a:lnTo>
                  <a:lnTo>
                    <a:pt x="45313" y="187960"/>
                  </a:lnTo>
                  <a:lnTo>
                    <a:pt x="45732" y="186690"/>
                  </a:lnTo>
                  <a:lnTo>
                    <a:pt x="46164" y="185420"/>
                  </a:lnTo>
                  <a:lnTo>
                    <a:pt x="46710" y="182880"/>
                  </a:lnTo>
                  <a:lnTo>
                    <a:pt x="48094" y="176530"/>
                  </a:lnTo>
                  <a:lnTo>
                    <a:pt x="56184" y="171450"/>
                  </a:lnTo>
                  <a:lnTo>
                    <a:pt x="63893" y="167640"/>
                  </a:lnTo>
                  <a:lnTo>
                    <a:pt x="64719" y="163830"/>
                  </a:lnTo>
                  <a:lnTo>
                    <a:pt x="62560" y="161290"/>
                  </a:lnTo>
                  <a:lnTo>
                    <a:pt x="65379" y="160020"/>
                  </a:lnTo>
                  <a:lnTo>
                    <a:pt x="68199" y="158750"/>
                  </a:lnTo>
                  <a:lnTo>
                    <a:pt x="73850" y="158750"/>
                  </a:lnTo>
                  <a:lnTo>
                    <a:pt x="76517" y="162560"/>
                  </a:lnTo>
                  <a:lnTo>
                    <a:pt x="83464" y="160020"/>
                  </a:lnTo>
                  <a:lnTo>
                    <a:pt x="84404" y="158750"/>
                  </a:lnTo>
                  <a:lnTo>
                    <a:pt x="85344" y="157480"/>
                  </a:lnTo>
                  <a:lnTo>
                    <a:pt x="88404" y="156210"/>
                  </a:lnTo>
                  <a:lnTo>
                    <a:pt x="92252" y="151130"/>
                  </a:lnTo>
                  <a:lnTo>
                    <a:pt x="97815" y="154940"/>
                  </a:lnTo>
                  <a:lnTo>
                    <a:pt x="97891" y="156210"/>
                  </a:lnTo>
                  <a:lnTo>
                    <a:pt x="97980" y="157480"/>
                  </a:lnTo>
                  <a:lnTo>
                    <a:pt x="98056" y="158750"/>
                  </a:lnTo>
                  <a:lnTo>
                    <a:pt x="98145" y="160020"/>
                  </a:lnTo>
                  <a:lnTo>
                    <a:pt x="100990" y="162560"/>
                  </a:lnTo>
                  <a:lnTo>
                    <a:pt x="108038" y="172720"/>
                  </a:lnTo>
                  <a:lnTo>
                    <a:pt x="113284" y="171450"/>
                  </a:lnTo>
                  <a:lnTo>
                    <a:pt x="115277" y="172720"/>
                  </a:lnTo>
                  <a:lnTo>
                    <a:pt x="115163" y="173990"/>
                  </a:lnTo>
                  <a:lnTo>
                    <a:pt x="115062" y="175260"/>
                  </a:lnTo>
                  <a:lnTo>
                    <a:pt x="118300" y="173990"/>
                  </a:lnTo>
                  <a:lnTo>
                    <a:pt x="119316" y="176530"/>
                  </a:lnTo>
                  <a:lnTo>
                    <a:pt x="121132" y="177800"/>
                  </a:lnTo>
                  <a:lnTo>
                    <a:pt x="122669" y="177800"/>
                  </a:lnTo>
                  <a:lnTo>
                    <a:pt x="125768" y="185420"/>
                  </a:lnTo>
                  <a:lnTo>
                    <a:pt x="124523" y="186690"/>
                  </a:lnTo>
                  <a:lnTo>
                    <a:pt x="124079" y="187960"/>
                  </a:lnTo>
                  <a:lnTo>
                    <a:pt x="123621" y="187960"/>
                  </a:lnTo>
                  <a:lnTo>
                    <a:pt x="108521" y="190500"/>
                  </a:lnTo>
                  <a:lnTo>
                    <a:pt x="107835" y="191770"/>
                  </a:lnTo>
                  <a:lnTo>
                    <a:pt x="107061" y="193040"/>
                  </a:lnTo>
                  <a:lnTo>
                    <a:pt x="108610" y="194310"/>
                  </a:lnTo>
                  <a:lnTo>
                    <a:pt x="110388" y="194310"/>
                  </a:lnTo>
                  <a:lnTo>
                    <a:pt x="113042" y="196850"/>
                  </a:lnTo>
                  <a:lnTo>
                    <a:pt x="116967" y="198120"/>
                  </a:lnTo>
                  <a:lnTo>
                    <a:pt x="120675" y="198120"/>
                  </a:lnTo>
                  <a:lnTo>
                    <a:pt x="122161" y="196850"/>
                  </a:lnTo>
                  <a:lnTo>
                    <a:pt x="121602" y="194310"/>
                  </a:lnTo>
                  <a:lnTo>
                    <a:pt x="121920" y="191770"/>
                  </a:lnTo>
                  <a:lnTo>
                    <a:pt x="123571" y="189230"/>
                  </a:lnTo>
                  <a:lnTo>
                    <a:pt x="126707" y="189230"/>
                  </a:lnTo>
                  <a:lnTo>
                    <a:pt x="129044" y="184150"/>
                  </a:lnTo>
                  <a:lnTo>
                    <a:pt x="130924" y="182880"/>
                  </a:lnTo>
                  <a:lnTo>
                    <a:pt x="129921" y="180340"/>
                  </a:lnTo>
                  <a:lnTo>
                    <a:pt x="127254" y="179070"/>
                  </a:lnTo>
                  <a:lnTo>
                    <a:pt x="129578" y="173990"/>
                  </a:lnTo>
                  <a:lnTo>
                    <a:pt x="131533" y="173990"/>
                  </a:lnTo>
                  <a:lnTo>
                    <a:pt x="134404" y="176530"/>
                  </a:lnTo>
                  <a:lnTo>
                    <a:pt x="135534" y="177800"/>
                  </a:lnTo>
                  <a:lnTo>
                    <a:pt x="136410" y="176530"/>
                  </a:lnTo>
                  <a:lnTo>
                    <a:pt x="136105" y="173990"/>
                  </a:lnTo>
                  <a:lnTo>
                    <a:pt x="134213" y="172720"/>
                  </a:lnTo>
                  <a:lnTo>
                    <a:pt x="125463" y="171450"/>
                  </a:lnTo>
                  <a:lnTo>
                    <a:pt x="125653" y="168910"/>
                  </a:lnTo>
                  <a:lnTo>
                    <a:pt x="125755" y="167640"/>
                  </a:lnTo>
                  <a:lnTo>
                    <a:pt x="125857" y="166370"/>
                  </a:lnTo>
                  <a:lnTo>
                    <a:pt x="125958" y="165100"/>
                  </a:lnTo>
                  <a:lnTo>
                    <a:pt x="114719" y="160020"/>
                  </a:lnTo>
                  <a:lnTo>
                    <a:pt x="105625" y="151130"/>
                  </a:lnTo>
                  <a:lnTo>
                    <a:pt x="109131" y="149860"/>
                  </a:lnTo>
                  <a:lnTo>
                    <a:pt x="107264" y="147320"/>
                  </a:lnTo>
                  <a:lnTo>
                    <a:pt x="108496" y="146050"/>
                  </a:lnTo>
                  <a:lnTo>
                    <a:pt x="111353" y="144780"/>
                  </a:lnTo>
                  <a:lnTo>
                    <a:pt x="112864" y="144780"/>
                  </a:lnTo>
                  <a:lnTo>
                    <a:pt x="113728" y="149860"/>
                  </a:lnTo>
                  <a:lnTo>
                    <a:pt x="115290" y="149860"/>
                  </a:lnTo>
                  <a:lnTo>
                    <a:pt x="115239" y="146050"/>
                  </a:lnTo>
                  <a:lnTo>
                    <a:pt x="117055" y="146050"/>
                  </a:lnTo>
                  <a:lnTo>
                    <a:pt x="120637" y="154940"/>
                  </a:lnTo>
                  <a:lnTo>
                    <a:pt x="125336" y="158750"/>
                  </a:lnTo>
                  <a:lnTo>
                    <a:pt x="131318" y="160020"/>
                  </a:lnTo>
                  <a:lnTo>
                    <a:pt x="138734" y="163830"/>
                  </a:lnTo>
                  <a:lnTo>
                    <a:pt x="140639" y="175260"/>
                  </a:lnTo>
                  <a:lnTo>
                    <a:pt x="146380" y="180340"/>
                  </a:lnTo>
                  <a:lnTo>
                    <a:pt x="155041" y="182880"/>
                  </a:lnTo>
                  <a:lnTo>
                    <a:pt x="153581" y="182956"/>
                  </a:lnTo>
                  <a:lnTo>
                    <a:pt x="152006" y="184035"/>
                  </a:lnTo>
                  <a:lnTo>
                    <a:pt x="151142" y="186118"/>
                  </a:lnTo>
                  <a:lnTo>
                    <a:pt x="151511" y="186829"/>
                  </a:lnTo>
                  <a:lnTo>
                    <a:pt x="155168" y="193497"/>
                  </a:lnTo>
                  <a:lnTo>
                    <a:pt x="156032" y="190868"/>
                  </a:lnTo>
                  <a:lnTo>
                    <a:pt x="157391" y="191312"/>
                  </a:lnTo>
                  <a:lnTo>
                    <a:pt x="158445" y="192836"/>
                  </a:lnTo>
                  <a:lnTo>
                    <a:pt x="159918" y="191160"/>
                  </a:lnTo>
                  <a:lnTo>
                    <a:pt x="161099" y="192341"/>
                  </a:lnTo>
                  <a:lnTo>
                    <a:pt x="161645" y="194513"/>
                  </a:lnTo>
                  <a:lnTo>
                    <a:pt x="162420" y="191604"/>
                  </a:lnTo>
                  <a:lnTo>
                    <a:pt x="159715" y="186867"/>
                  </a:lnTo>
                  <a:lnTo>
                    <a:pt x="166039" y="189255"/>
                  </a:lnTo>
                  <a:lnTo>
                    <a:pt x="162509" y="184632"/>
                  </a:lnTo>
                  <a:lnTo>
                    <a:pt x="165874" y="185420"/>
                  </a:lnTo>
                  <a:lnTo>
                    <a:pt x="168071" y="181610"/>
                  </a:lnTo>
                  <a:lnTo>
                    <a:pt x="165836" y="179070"/>
                  </a:lnTo>
                  <a:lnTo>
                    <a:pt x="164096" y="177800"/>
                  </a:lnTo>
                  <a:lnTo>
                    <a:pt x="160223" y="177800"/>
                  </a:lnTo>
                  <a:lnTo>
                    <a:pt x="160312" y="173990"/>
                  </a:lnTo>
                  <a:lnTo>
                    <a:pt x="158673" y="173990"/>
                  </a:lnTo>
                  <a:lnTo>
                    <a:pt x="156324" y="172720"/>
                  </a:lnTo>
                  <a:lnTo>
                    <a:pt x="154774" y="168910"/>
                  </a:lnTo>
                  <a:lnTo>
                    <a:pt x="159067" y="167640"/>
                  </a:lnTo>
                  <a:lnTo>
                    <a:pt x="162953" y="166370"/>
                  </a:lnTo>
                  <a:lnTo>
                    <a:pt x="169900" y="162560"/>
                  </a:lnTo>
                  <a:lnTo>
                    <a:pt x="171805" y="165100"/>
                  </a:lnTo>
                  <a:lnTo>
                    <a:pt x="168389" y="165100"/>
                  </a:lnTo>
                  <a:lnTo>
                    <a:pt x="172631" y="171450"/>
                  </a:lnTo>
                  <a:lnTo>
                    <a:pt x="174002" y="171843"/>
                  </a:lnTo>
                  <a:lnTo>
                    <a:pt x="173355" y="172148"/>
                  </a:lnTo>
                  <a:lnTo>
                    <a:pt x="171742" y="173202"/>
                  </a:lnTo>
                  <a:lnTo>
                    <a:pt x="172415" y="173545"/>
                  </a:lnTo>
                  <a:lnTo>
                    <a:pt x="173101" y="173875"/>
                  </a:lnTo>
                  <a:lnTo>
                    <a:pt x="173990" y="173913"/>
                  </a:lnTo>
                  <a:lnTo>
                    <a:pt x="174967" y="174599"/>
                  </a:lnTo>
                  <a:lnTo>
                    <a:pt x="176453" y="174104"/>
                  </a:lnTo>
                  <a:lnTo>
                    <a:pt x="175818" y="172847"/>
                  </a:lnTo>
                  <a:lnTo>
                    <a:pt x="175818" y="172364"/>
                  </a:lnTo>
                  <a:lnTo>
                    <a:pt x="177101" y="172720"/>
                  </a:lnTo>
                  <a:lnTo>
                    <a:pt x="177812" y="177800"/>
                  </a:lnTo>
                  <a:lnTo>
                    <a:pt x="179146" y="180340"/>
                  </a:lnTo>
                  <a:lnTo>
                    <a:pt x="184569" y="185420"/>
                  </a:lnTo>
                  <a:lnTo>
                    <a:pt x="190131" y="185420"/>
                  </a:lnTo>
                  <a:lnTo>
                    <a:pt x="198031" y="187960"/>
                  </a:lnTo>
                  <a:lnTo>
                    <a:pt x="199326" y="182880"/>
                  </a:lnTo>
                  <a:lnTo>
                    <a:pt x="198018" y="182880"/>
                  </a:lnTo>
                  <a:lnTo>
                    <a:pt x="200367" y="177800"/>
                  </a:lnTo>
                  <a:lnTo>
                    <a:pt x="208991" y="182880"/>
                  </a:lnTo>
                  <a:lnTo>
                    <a:pt x="214464" y="177800"/>
                  </a:lnTo>
                  <a:lnTo>
                    <a:pt x="217855" y="175260"/>
                  </a:lnTo>
                  <a:lnTo>
                    <a:pt x="222237" y="172720"/>
                  </a:lnTo>
                  <a:lnTo>
                    <a:pt x="226110" y="172720"/>
                  </a:lnTo>
                  <a:lnTo>
                    <a:pt x="225602" y="173990"/>
                  </a:lnTo>
                  <a:lnTo>
                    <a:pt x="225983" y="175260"/>
                  </a:lnTo>
                  <a:lnTo>
                    <a:pt x="227203" y="175260"/>
                  </a:lnTo>
                  <a:lnTo>
                    <a:pt x="230949" y="173990"/>
                  </a:lnTo>
                  <a:lnTo>
                    <a:pt x="231254" y="172720"/>
                  </a:lnTo>
                  <a:lnTo>
                    <a:pt x="232765" y="166370"/>
                  </a:lnTo>
                  <a:lnTo>
                    <a:pt x="237807" y="165100"/>
                  </a:lnTo>
                  <a:lnTo>
                    <a:pt x="248831" y="158750"/>
                  </a:lnTo>
                  <a:lnTo>
                    <a:pt x="253238" y="156210"/>
                  </a:lnTo>
                  <a:lnTo>
                    <a:pt x="253822" y="153670"/>
                  </a:lnTo>
                  <a:lnTo>
                    <a:pt x="260337" y="153670"/>
                  </a:lnTo>
                  <a:lnTo>
                    <a:pt x="261670" y="149860"/>
                  </a:lnTo>
                  <a:lnTo>
                    <a:pt x="257733" y="148590"/>
                  </a:lnTo>
                  <a:lnTo>
                    <a:pt x="257073" y="146050"/>
                  </a:lnTo>
                  <a:lnTo>
                    <a:pt x="256755" y="144780"/>
                  </a:lnTo>
                  <a:lnTo>
                    <a:pt x="256146" y="144780"/>
                  </a:lnTo>
                  <a:lnTo>
                    <a:pt x="253199" y="142240"/>
                  </a:lnTo>
                  <a:lnTo>
                    <a:pt x="253377" y="140970"/>
                  </a:lnTo>
                  <a:lnTo>
                    <a:pt x="252514" y="139700"/>
                  </a:lnTo>
                  <a:lnTo>
                    <a:pt x="251104" y="138430"/>
                  </a:lnTo>
                  <a:lnTo>
                    <a:pt x="252577" y="137160"/>
                  </a:lnTo>
                  <a:lnTo>
                    <a:pt x="255447" y="139700"/>
                  </a:lnTo>
                  <a:lnTo>
                    <a:pt x="260057" y="139700"/>
                  </a:lnTo>
                  <a:lnTo>
                    <a:pt x="261200" y="137160"/>
                  </a:lnTo>
                  <a:lnTo>
                    <a:pt x="264629" y="129540"/>
                  </a:lnTo>
                  <a:lnTo>
                    <a:pt x="268122" y="133350"/>
                  </a:lnTo>
                  <a:lnTo>
                    <a:pt x="272211" y="135890"/>
                  </a:ln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069221" y="125606"/>
              <a:ext cx="299720" cy="247650"/>
            </a:xfrm>
            <a:custGeom>
              <a:avLst/>
              <a:gdLst/>
              <a:ahLst/>
              <a:cxnLst/>
              <a:rect l="l" t="t" r="r" b="b"/>
              <a:pathLst>
                <a:path w="299720" h="247650">
                  <a:moveTo>
                    <a:pt x="7848" y="190500"/>
                  </a:moveTo>
                  <a:lnTo>
                    <a:pt x="5791" y="190500"/>
                  </a:lnTo>
                  <a:lnTo>
                    <a:pt x="7226" y="191770"/>
                  </a:lnTo>
                  <a:lnTo>
                    <a:pt x="10287" y="193040"/>
                  </a:lnTo>
                  <a:lnTo>
                    <a:pt x="14160" y="194310"/>
                  </a:lnTo>
                  <a:lnTo>
                    <a:pt x="21429" y="210820"/>
                  </a:lnTo>
                  <a:lnTo>
                    <a:pt x="30200" y="224790"/>
                  </a:lnTo>
                  <a:lnTo>
                    <a:pt x="40153" y="237490"/>
                  </a:lnTo>
                  <a:lnTo>
                    <a:pt x="50965" y="247650"/>
                  </a:lnTo>
                  <a:lnTo>
                    <a:pt x="40028" y="232410"/>
                  </a:lnTo>
                  <a:lnTo>
                    <a:pt x="33337" y="220980"/>
                  </a:lnTo>
                  <a:lnTo>
                    <a:pt x="28151" y="210820"/>
                  </a:lnTo>
                  <a:lnTo>
                    <a:pt x="21729" y="196850"/>
                  </a:lnTo>
                  <a:lnTo>
                    <a:pt x="139577" y="196850"/>
                  </a:lnTo>
                  <a:lnTo>
                    <a:pt x="152730" y="195580"/>
                  </a:lnTo>
                  <a:lnTo>
                    <a:pt x="153898" y="195580"/>
                  </a:lnTo>
                  <a:lnTo>
                    <a:pt x="160070" y="194310"/>
                  </a:lnTo>
                  <a:lnTo>
                    <a:pt x="170028" y="193040"/>
                  </a:lnTo>
                  <a:lnTo>
                    <a:pt x="19900" y="193040"/>
                  </a:lnTo>
                  <a:lnTo>
                    <a:pt x="19392" y="191770"/>
                  </a:lnTo>
                  <a:lnTo>
                    <a:pt x="10287" y="191770"/>
                  </a:lnTo>
                  <a:lnTo>
                    <a:pt x="7848" y="190500"/>
                  </a:lnTo>
                  <a:close/>
                </a:path>
                <a:path w="299720" h="247650">
                  <a:moveTo>
                    <a:pt x="70408" y="200660"/>
                  </a:moveTo>
                  <a:lnTo>
                    <a:pt x="64782" y="200660"/>
                  </a:lnTo>
                  <a:lnTo>
                    <a:pt x="68744" y="210820"/>
                  </a:lnTo>
                  <a:lnTo>
                    <a:pt x="73085" y="220980"/>
                  </a:lnTo>
                  <a:lnTo>
                    <a:pt x="77802" y="231140"/>
                  </a:lnTo>
                  <a:lnTo>
                    <a:pt x="82892" y="240030"/>
                  </a:lnTo>
                  <a:lnTo>
                    <a:pt x="76574" y="222250"/>
                  </a:lnTo>
                  <a:lnTo>
                    <a:pt x="73441" y="212090"/>
                  </a:lnTo>
                  <a:lnTo>
                    <a:pt x="70408" y="200660"/>
                  </a:lnTo>
                  <a:close/>
                </a:path>
                <a:path w="299720" h="247650">
                  <a:moveTo>
                    <a:pt x="153898" y="195580"/>
                  </a:moveTo>
                  <a:lnTo>
                    <a:pt x="152730" y="195580"/>
                  </a:lnTo>
                  <a:lnTo>
                    <a:pt x="154000" y="200660"/>
                  </a:lnTo>
                  <a:lnTo>
                    <a:pt x="154787" y="204470"/>
                  </a:lnTo>
                  <a:lnTo>
                    <a:pt x="154025" y="196850"/>
                  </a:lnTo>
                  <a:lnTo>
                    <a:pt x="153898" y="195580"/>
                  </a:lnTo>
                  <a:close/>
                </a:path>
                <a:path w="299720" h="247650">
                  <a:moveTo>
                    <a:pt x="139577" y="196850"/>
                  </a:moveTo>
                  <a:lnTo>
                    <a:pt x="21729" y="196850"/>
                  </a:lnTo>
                  <a:lnTo>
                    <a:pt x="26479" y="198120"/>
                  </a:lnTo>
                  <a:lnTo>
                    <a:pt x="36106" y="199390"/>
                  </a:lnTo>
                  <a:lnTo>
                    <a:pt x="39599" y="199390"/>
                  </a:lnTo>
                  <a:lnTo>
                    <a:pt x="45315" y="200660"/>
                  </a:lnTo>
                  <a:lnTo>
                    <a:pt x="85562" y="200660"/>
                  </a:lnTo>
                  <a:lnTo>
                    <a:pt x="104135" y="199390"/>
                  </a:lnTo>
                  <a:lnTo>
                    <a:pt x="126424" y="198120"/>
                  </a:lnTo>
                  <a:lnTo>
                    <a:pt x="139577" y="196850"/>
                  </a:lnTo>
                  <a:close/>
                </a:path>
                <a:path w="299720" h="247650">
                  <a:moveTo>
                    <a:pt x="282495" y="172720"/>
                  </a:moveTo>
                  <a:lnTo>
                    <a:pt x="278333" y="172720"/>
                  </a:lnTo>
                  <a:lnTo>
                    <a:pt x="276794" y="180340"/>
                  </a:lnTo>
                  <a:lnTo>
                    <a:pt x="275002" y="187960"/>
                  </a:lnTo>
                  <a:lnTo>
                    <a:pt x="272968" y="194310"/>
                  </a:lnTo>
                  <a:lnTo>
                    <a:pt x="270700" y="200660"/>
                  </a:lnTo>
                  <a:lnTo>
                    <a:pt x="274485" y="194310"/>
                  </a:lnTo>
                  <a:lnTo>
                    <a:pt x="277834" y="187960"/>
                  </a:lnTo>
                  <a:lnTo>
                    <a:pt x="280741" y="179070"/>
                  </a:lnTo>
                  <a:lnTo>
                    <a:pt x="282495" y="172720"/>
                  </a:lnTo>
                  <a:close/>
                </a:path>
                <a:path w="299720" h="247650">
                  <a:moveTo>
                    <a:pt x="222021" y="185420"/>
                  </a:moveTo>
                  <a:lnTo>
                    <a:pt x="219824" y="185420"/>
                  </a:lnTo>
                  <a:lnTo>
                    <a:pt x="218948" y="193040"/>
                  </a:lnTo>
                  <a:lnTo>
                    <a:pt x="218554" y="195580"/>
                  </a:lnTo>
                  <a:lnTo>
                    <a:pt x="219786" y="193040"/>
                  </a:lnTo>
                  <a:lnTo>
                    <a:pt x="220941" y="189230"/>
                  </a:lnTo>
                  <a:lnTo>
                    <a:pt x="222021" y="185420"/>
                  </a:lnTo>
                  <a:close/>
                </a:path>
                <a:path w="299720" h="247650">
                  <a:moveTo>
                    <a:pt x="57518" y="125730"/>
                  </a:moveTo>
                  <a:lnTo>
                    <a:pt x="48437" y="125730"/>
                  </a:lnTo>
                  <a:lnTo>
                    <a:pt x="49570" y="138430"/>
                  </a:lnTo>
                  <a:lnTo>
                    <a:pt x="49683" y="139700"/>
                  </a:lnTo>
                  <a:lnTo>
                    <a:pt x="49796" y="140970"/>
                  </a:lnTo>
                  <a:lnTo>
                    <a:pt x="49910" y="142240"/>
                  </a:lnTo>
                  <a:lnTo>
                    <a:pt x="52652" y="158750"/>
                  </a:lnTo>
                  <a:lnTo>
                    <a:pt x="56612" y="175260"/>
                  </a:lnTo>
                  <a:lnTo>
                    <a:pt x="61734" y="193040"/>
                  </a:lnTo>
                  <a:lnTo>
                    <a:pt x="170028" y="193040"/>
                  </a:lnTo>
                  <a:lnTo>
                    <a:pt x="179987" y="191770"/>
                  </a:lnTo>
                  <a:lnTo>
                    <a:pt x="68021" y="191770"/>
                  </a:lnTo>
                  <a:lnTo>
                    <a:pt x="64059" y="175260"/>
                  </a:lnTo>
                  <a:lnTo>
                    <a:pt x="60815" y="157480"/>
                  </a:lnTo>
                  <a:lnTo>
                    <a:pt x="58507" y="140970"/>
                  </a:lnTo>
                  <a:lnTo>
                    <a:pt x="57518" y="125730"/>
                  </a:lnTo>
                  <a:close/>
                </a:path>
                <a:path w="299720" h="247650">
                  <a:moveTo>
                    <a:pt x="11098" y="142240"/>
                  </a:moveTo>
                  <a:lnTo>
                    <a:pt x="5448" y="142240"/>
                  </a:lnTo>
                  <a:lnTo>
                    <a:pt x="5335" y="144780"/>
                  </a:lnTo>
                  <a:lnTo>
                    <a:pt x="5223" y="147320"/>
                  </a:lnTo>
                  <a:lnTo>
                    <a:pt x="5167" y="148590"/>
                  </a:lnTo>
                  <a:lnTo>
                    <a:pt x="5054" y="151130"/>
                  </a:lnTo>
                  <a:lnTo>
                    <a:pt x="5214" y="156210"/>
                  </a:lnTo>
                  <a:lnTo>
                    <a:pt x="5334" y="160020"/>
                  </a:lnTo>
                  <a:lnTo>
                    <a:pt x="8051" y="175260"/>
                  </a:lnTo>
                  <a:lnTo>
                    <a:pt x="10223" y="184150"/>
                  </a:lnTo>
                  <a:lnTo>
                    <a:pt x="12954" y="191770"/>
                  </a:lnTo>
                  <a:lnTo>
                    <a:pt x="19392" y="191770"/>
                  </a:lnTo>
                  <a:lnTo>
                    <a:pt x="17868" y="187960"/>
                  </a:lnTo>
                  <a:lnTo>
                    <a:pt x="16256" y="182880"/>
                  </a:lnTo>
                  <a:lnTo>
                    <a:pt x="13557" y="167640"/>
                  </a:lnTo>
                  <a:lnTo>
                    <a:pt x="12233" y="158750"/>
                  </a:lnTo>
                  <a:lnTo>
                    <a:pt x="11593" y="151130"/>
                  </a:lnTo>
                  <a:lnTo>
                    <a:pt x="11487" y="149860"/>
                  </a:lnTo>
                  <a:lnTo>
                    <a:pt x="11380" y="148590"/>
                  </a:lnTo>
                  <a:lnTo>
                    <a:pt x="11324" y="147320"/>
                  </a:lnTo>
                  <a:lnTo>
                    <a:pt x="11211" y="144780"/>
                  </a:lnTo>
                  <a:lnTo>
                    <a:pt x="11098" y="142240"/>
                  </a:lnTo>
                  <a:close/>
                </a:path>
                <a:path w="299720" h="247650">
                  <a:moveTo>
                    <a:pt x="144481" y="107950"/>
                  </a:moveTo>
                  <a:lnTo>
                    <a:pt x="135864" y="107950"/>
                  </a:lnTo>
                  <a:lnTo>
                    <a:pt x="139280" y="128270"/>
                  </a:lnTo>
                  <a:lnTo>
                    <a:pt x="143122" y="148590"/>
                  </a:lnTo>
                  <a:lnTo>
                    <a:pt x="146983" y="167640"/>
                  </a:lnTo>
                  <a:lnTo>
                    <a:pt x="150456" y="184150"/>
                  </a:lnTo>
                  <a:lnTo>
                    <a:pt x="133090" y="186690"/>
                  </a:lnTo>
                  <a:lnTo>
                    <a:pt x="112668" y="189230"/>
                  </a:lnTo>
                  <a:lnTo>
                    <a:pt x="68021" y="191770"/>
                  </a:lnTo>
                  <a:lnTo>
                    <a:pt x="179987" y="191770"/>
                  </a:lnTo>
                  <a:lnTo>
                    <a:pt x="194906" y="189230"/>
                  </a:lnTo>
                  <a:lnTo>
                    <a:pt x="208150" y="187960"/>
                  </a:lnTo>
                  <a:lnTo>
                    <a:pt x="219824" y="185420"/>
                  </a:lnTo>
                  <a:lnTo>
                    <a:pt x="222021" y="185420"/>
                  </a:lnTo>
                  <a:lnTo>
                    <a:pt x="229170" y="184150"/>
                  </a:lnTo>
                  <a:lnTo>
                    <a:pt x="152844" y="184150"/>
                  </a:lnTo>
                  <a:lnTo>
                    <a:pt x="151231" y="167640"/>
                  </a:lnTo>
                  <a:lnTo>
                    <a:pt x="151107" y="166370"/>
                  </a:lnTo>
                  <a:lnTo>
                    <a:pt x="149017" y="147320"/>
                  </a:lnTo>
                  <a:lnTo>
                    <a:pt x="146709" y="125730"/>
                  </a:lnTo>
                  <a:lnTo>
                    <a:pt x="144481" y="107950"/>
                  </a:lnTo>
                  <a:close/>
                </a:path>
                <a:path w="299720" h="247650">
                  <a:moveTo>
                    <a:pt x="229006" y="101600"/>
                  </a:moveTo>
                  <a:lnTo>
                    <a:pt x="220611" y="101600"/>
                  </a:lnTo>
                  <a:lnTo>
                    <a:pt x="223185" y="120650"/>
                  </a:lnTo>
                  <a:lnTo>
                    <a:pt x="223228" y="151130"/>
                  </a:lnTo>
                  <a:lnTo>
                    <a:pt x="222974" y="156210"/>
                  </a:lnTo>
                  <a:lnTo>
                    <a:pt x="222847" y="158750"/>
                  </a:lnTo>
                  <a:lnTo>
                    <a:pt x="221107" y="175260"/>
                  </a:lnTo>
                  <a:lnTo>
                    <a:pt x="206176" y="177800"/>
                  </a:lnTo>
                  <a:lnTo>
                    <a:pt x="189842" y="180340"/>
                  </a:lnTo>
                  <a:lnTo>
                    <a:pt x="172075" y="181610"/>
                  </a:lnTo>
                  <a:lnTo>
                    <a:pt x="152844" y="184150"/>
                  </a:lnTo>
                  <a:lnTo>
                    <a:pt x="229170" y="184150"/>
                  </a:lnTo>
                  <a:lnTo>
                    <a:pt x="243469" y="181610"/>
                  </a:lnTo>
                  <a:lnTo>
                    <a:pt x="258103" y="177800"/>
                  </a:lnTo>
                  <a:lnTo>
                    <a:pt x="267310" y="175260"/>
                  </a:lnTo>
                  <a:lnTo>
                    <a:pt x="224624" y="175260"/>
                  </a:lnTo>
                  <a:lnTo>
                    <a:pt x="227948" y="157480"/>
                  </a:lnTo>
                  <a:lnTo>
                    <a:pt x="230046" y="138430"/>
                  </a:lnTo>
                  <a:lnTo>
                    <a:pt x="230149" y="135890"/>
                  </a:lnTo>
                  <a:lnTo>
                    <a:pt x="230201" y="134620"/>
                  </a:lnTo>
                  <a:lnTo>
                    <a:pt x="230304" y="132080"/>
                  </a:lnTo>
                  <a:lnTo>
                    <a:pt x="230408" y="129540"/>
                  </a:lnTo>
                  <a:lnTo>
                    <a:pt x="230459" y="128270"/>
                  </a:lnTo>
                  <a:lnTo>
                    <a:pt x="230563" y="125730"/>
                  </a:lnTo>
                  <a:lnTo>
                    <a:pt x="230666" y="123190"/>
                  </a:lnTo>
                  <a:lnTo>
                    <a:pt x="230770" y="120650"/>
                  </a:lnTo>
                  <a:lnTo>
                    <a:pt x="230610" y="118110"/>
                  </a:lnTo>
                  <a:lnTo>
                    <a:pt x="230530" y="116840"/>
                  </a:lnTo>
                  <a:lnTo>
                    <a:pt x="230450" y="115570"/>
                  </a:lnTo>
                  <a:lnTo>
                    <a:pt x="230370" y="114300"/>
                  </a:lnTo>
                  <a:lnTo>
                    <a:pt x="230291" y="113030"/>
                  </a:lnTo>
                  <a:lnTo>
                    <a:pt x="230211" y="111760"/>
                  </a:lnTo>
                  <a:lnTo>
                    <a:pt x="230131" y="110490"/>
                  </a:lnTo>
                  <a:lnTo>
                    <a:pt x="230051" y="109220"/>
                  </a:lnTo>
                  <a:lnTo>
                    <a:pt x="229971" y="107950"/>
                  </a:lnTo>
                  <a:lnTo>
                    <a:pt x="229692" y="105410"/>
                  </a:lnTo>
                  <a:lnTo>
                    <a:pt x="229006" y="101600"/>
                  </a:lnTo>
                  <a:close/>
                </a:path>
                <a:path w="299720" h="247650">
                  <a:moveTo>
                    <a:pt x="286740" y="101600"/>
                  </a:moveTo>
                  <a:lnTo>
                    <a:pt x="244044" y="101600"/>
                  </a:lnTo>
                  <a:lnTo>
                    <a:pt x="257633" y="102870"/>
                  </a:lnTo>
                  <a:lnTo>
                    <a:pt x="269691" y="104140"/>
                  </a:lnTo>
                  <a:lnTo>
                    <a:pt x="280136" y="106680"/>
                  </a:lnTo>
                  <a:lnTo>
                    <a:pt x="281492" y="120650"/>
                  </a:lnTo>
                  <a:lnTo>
                    <a:pt x="281366" y="144780"/>
                  </a:lnTo>
                  <a:lnTo>
                    <a:pt x="281256" y="147320"/>
                  </a:lnTo>
                  <a:lnTo>
                    <a:pt x="281145" y="149860"/>
                  </a:lnTo>
                  <a:lnTo>
                    <a:pt x="241697" y="172720"/>
                  </a:lnTo>
                  <a:lnTo>
                    <a:pt x="224624" y="175260"/>
                  </a:lnTo>
                  <a:lnTo>
                    <a:pt x="267310" y="175260"/>
                  </a:lnTo>
                  <a:lnTo>
                    <a:pt x="272478" y="173990"/>
                  </a:lnTo>
                  <a:lnTo>
                    <a:pt x="274561" y="173990"/>
                  </a:lnTo>
                  <a:lnTo>
                    <a:pt x="276504" y="172720"/>
                  </a:lnTo>
                  <a:lnTo>
                    <a:pt x="282495" y="172720"/>
                  </a:lnTo>
                  <a:lnTo>
                    <a:pt x="283197" y="170180"/>
                  </a:lnTo>
                  <a:lnTo>
                    <a:pt x="293687" y="165100"/>
                  </a:lnTo>
                  <a:lnTo>
                    <a:pt x="295572" y="162560"/>
                  </a:lnTo>
                  <a:lnTo>
                    <a:pt x="284784" y="162560"/>
                  </a:lnTo>
                  <a:lnTo>
                    <a:pt x="286936" y="148590"/>
                  </a:lnTo>
                  <a:lnTo>
                    <a:pt x="288065" y="135890"/>
                  </a:lnTo>
                  <a:lnTo>
                    <a:pt x="288048" y="113030"/>
                  </a:lnTo>
                  <a:lnTo>
                    <a:pt x="287921" y="110490"/>
                  </a:lnTo>
                  <a:lnTo>
                    <a:pt x="287858" y="109220"/>
                  </a:lnTo>
                  <a:lnTo>
                    <a:pt x="297287" y="109220"/>
                  </a:lnTo>
                  <a:lnTo>
                    <a:pt x="295351" y="106680"/>
                  </a:lnTo>
                  <a:lnTo>
                    <a:pt x="287007" y="102870"/>
                  </a:lnTo>
                  <a:lnTo>
                    <a:pt x="286740" y="101600"/>
                  </a:lnTo>
                  <a:close/>
                </a:path>
                <a:path w="299720" h="247650">
                  <a:moveTo>
                    <a:pt x="297573" y="156210"/>
                  </a:moveTo>
                  <a:lnTo>
                    <a:pt x="294690" y="158750"/>
                  </a:lnTo>
                  <a:lnTo>
                    <a:pt x="290449" y="161290"/>
                  </a:lnTo>
                  <a:lnTo>
                    <a:pt x="284784" y="162560"/>
                  </a:lnTo>
                  <a:lnTo>
                    <a:pt x="295572" y="162560"/>
                  </a:lnTo>
                  <a:lnTo>
                    <a:pt x="298399" y="158750"/>
                  </a:lnTo>
                  <a:lnTo>
                    <a:pt x="297573" y="156210"/>
                  </a:lnTo>
                  <a:close/>
                </a:path>
                <a:path w="299720" h="247650">
                  <a:moveTo>
                    <a:pt x="15532" y="95250"/>
                  </a:moveTo>
                  <a:lnTo>
                    <a:pt x="12466" y="102870"/>
                  </a:lnTo>
                  <a:lnTo>
                    <a:pt x="9563" y="113030"/>
                  </a:lnTo>
                  <a:lnTo>
                    <a:pt x="7173" y="124460"/>
                  </a:lnTo>
                  <a:lnTo>
                    <a:pt x="5651" y="138430"/>
                  </a:lnTo>
                  <a:lnTo>
                    <a:pt x="2730" y="142240"/>
                  </a:lnTo>
                  <a:lnTo>
                    <a:pt x="863" y="144780"/>
                  </a:lnTo>
                  <a:lnTo>
                    <a:pt x="0" y="147320"/>
                  </a:lnTo>
                  <a:lnTo>
                    <a:pt x="1384" y="144780"/>
                  </a:lnTo>
                  <a:lnTo>
                    <a:pt x="3251" y="143510"/>
                  </a:lnTo>
                  <a:lnTo>
                    <a:pt x="5448" y="142240"/>
                  </a:lnTo>
                  <a:lnTo>
                    <a:pt x="11098" y="142240"/>
                  </a:lnTo>
                  <a:lnTo>
                    <a:pt x="10985" y="139700"/>
                  </a:lnTo>
                  <a:lnTo>
                    <a:pt x="18735" y="135890"/>
                  </a:lnTo>
                  <a:lnTo>
                    <a:pt x="21729" y="134620"/>
                  </a:lnTo>
                  <a:lnTo>
                    <a:pt x="10947" y="134620"/>
                  </a:lnTo>
                  <a:lnTo>
                    <a:pt x="11032" y="132080"/>
                  </a:lnTo>
                  <a:lnTo>
                    <a:pt x="11117" y="129540"/>
                  </a:lnTo>
                  <a:lnTo>
                    <a:pt x="11159" y="128270"/>
                  </a:lnTo>
                  <a:lnTo>
                    <a:pt x="11244" y="125730"/>
                  </a:lnTo>
                  <a:lnTo>
                    <a:pt x="11286" y="124460"/>
                  </a:lnTo>
                  <a:lnTo>
                    <a:pt x="11843" y="118110"/>
                  </a:lnTo>
                  <a:lnTo>
                    <a:pt x="11955" y="116840"/>
                  </a:lnTo>
                  <a:lnTo>
                    <a:pt x="12066" y="115570"/>
                  </a:lnTo>
                  <a:lnTo>
                    <a:pt x="12177" y="114300"/>
                  </a:lnTo>
                  <a:lnTo>
                    <a:pt x="13599" y="104140"/>
                  </a:lnTo>
                  <a:lnTo>
                    <a:pt x="15532" y="95250"/>
                  </a:lnTo>
                  <a:close/>
                </a:path>
                <a:path w="299720" h="247650">
                  <a:moveTo>
                    <a:pt x="69109" y="53340"/>
                  </a:moveTo>
                  <a:lnTo>
                    <a:pt x="63157" y="53340"/>
                  </a:lnTo>
                  <a:lnTo>
                    <a:pt x="57715" y="66040"/>
                  </a:lnTo>
                  <a:lnTo>
                    <a:pt x="53420" y="78740"/>
                  </a:lnTo>
                  <a:lnTo>
                    <a:pt x="50400" y="90170"/>
                  </a:lnTo>
                  <a:lnTo>
                    <a:pt x="48780" y="100330"/>
                  </a:lnTo>
                  <a:lnTo>
                    <a:pt x="48672" y="101600"/>
                  </a:lnTo>
                  <a:lnTo>
                    <a:pt x="48564" y="102870"/>
                  </a:lnTo>
                  <a:lnTo>
                    <a:pt x="48456" y="104140"/>
                  </a:lnTo>
                  <a:lnTo>
                    <a:pt x="48348" y="105410"/>
                  </a:lnTo>
                  <a:lnTo>
                    <a:pt x="48304" y="106680"/>
                  </a:lnTo>
                  <a:lnTo>
                    <a:pt x="48196" y="116840"/>
                  </a:lnTo>
                  <a:lnTo>
                    <a:pt x="36230" y="120650"/>
                  </a:lnTo>
                  <a:lnTo>
                    <a:pt x="26081" y="125730"/>
                  </a:lnTo>
                  <a:lnTo>
                    <a:pt x="17676" y="129540"/>
                  </a:lnTo>
                  <a:lnTo>
                    <a:pt x="10947" y="134620"/>
                  </a:lnTo>
                  <a:lnTo>
                    <a:pt x="21729" y="134620"/>
                  </a:lnTo>
                  <a:lnTo>
                    <a:pt x="27716" y="132080"/>
                  </a:lnTo>
                  <a:lnTo>
                    <a:pt x="37694" y="128270"/>
                  </a:lnTo>
                  <a:lnTo>
                    <a:pt x="48437" y="125730"/>
                  </a:lnTo>
                  <a:lnTo>
                    <a:pt x="57518" y="125730"/>
                  </a:lnTo>
                  <a:lnTo>
                    <a:pt x="57435" y="124460"/>
                  </a:lnTo>
                  <a:lnTo>
                    <a:pt x="57353" y="123190"/>
                  </a:lnTo>
                  <a:lnTo>
                    <a:pt x="76701" y="118110"/>
                  </a:lnTo>
                  <a:lnTo>
                    <a:pt x="95889" y="114300"/>
                  </a:lnTo>
                  <a:lnTo>
                    <a:pt x="101862" y="113030"/>
                  </a:lnTo>
                  <a:lnTo>
                    <a:pt x="57277" y="113030"/>
                  </a:lnTo>
                  <a:lnTo>
                    <a:pt x="57391" y="105410"/>
                  </a:lnTo>
                  <a:lnTo>
                    <a:pt x="57483" y="104140"/>
                  </a:lnTo>
                  <a:lnTo>
                    <a:pt x="57576" y="102870"/>
                  </a:lnTo>
                  <a:lnTo>
                    <a:pt x="57668" y="101600"/>
                  </a:lnTo>
                  <a:lnTo>
                    <a:pt x="57761" y="100330"/>
                  </a:lnTo>
                  <a:lnTo>
                    <a:pt x="57853" y="99060"/>
                  </a:lnTo>
                  <a:lnTo>
                    <a:pt x="66783" y="59690"/>
                  </a:lnTo>
                  <a:lnTo>
                    <a:pt x="69109" y="53340"/>
                  </a:lnTo>
                  <a:close/>
                </a:path>
                <a:path w="299720" h="247650">
                  <a:moveTo>
                    <a:pt x="297287" y="109220"/>
                  </a:moveTo>
                  <a:lnTo>
                    <a:pt x="287858" y="109220"/>
                  </a:lnTo>
                  <a:lnTo>
                    <a:pt x="292798" y="110490"/>
                  </a:lnTo>
                  <a:lnTo>
                    <a:pt x="296748" y="113030"/>
                  </a:lnTo>
                  <a:lnTo>
                    <a:pt x="299631" y="115570"/>
                  </a:lnTo>
                  <a:lnTo>
                    <a:pt x="299224" y="111760"/>
                  </a:lnTo>
                  <a:lnTo>
                    <a:pt x="297287" y="109220"/>
                  </a:lnTo>
                  <a:close/>
                </a:path>
                <a:path w="299720" h="247650">
                  <a:moveTo>
                    <a:pt x="133651" y="38100"/>
                  </a:moveTo>
                  <a:lnTo>
                    <a:pt x="127368" y="38100"/>
                  </a:lnTo>
                  <a:lnTo>
                    <a:pt x="128360" y="48260"/>
                  </a:lnTo>
                  <a:lnTo>
                    <a:pt x="128485" y="49530"/>
                  </a:lnTo>
                  <a:lnTo>
                    <a:pt x="128609" y="50800"/>
                  </a:lnTo>
                  <a:lnTo>
                    <a:pt x="130179" y="64770"/>
                  </a:lnTo>
                  <a:lnTo>
                    <a:pt x="132081" y="81280"/>
                  </a:lnTo>
                  <a:lnTo>
                    <a:pt x="134315" y="97790"/>
                  </a:lnTo>
                  <a:lnTo>
                    <a:pt x="111607" y="100330"/>
                  </a:lnTo>
                  <a:lnTo>
                    <a:pt x="91247" y="104140"/>
                  </a:lnTo>
                  <a:lnTo>
                    <a:pt x="73162" y="109220"/>
                  </a:lnTo>
                  <a:lnTo>
                    <a:pt x="57277" y="113030"/>
                  </a:lnTo>
                  <a:lnTo>
                    <a:pt x="101862" y="113030"/>
                  </a:lnTo>
                  <a:lnTo>
                    <a:pt x="113808" y="110490"/>
                  </a:lnTo>
                  <a:lnTo>
                    <a:pt x="129349" y="107950"/>
                  </a:lnTo>
                  <a:lnTo>
                    <a:pt x="144481" y="107950"/>
                  </a:lnTo>
                  <a:lnTo>
                    <a:pt x="144322" y="106680"/>
                  </a:lnTo>
                  <a:lnTo>
                    <a:pt x="165101" y="104140"/>
                  </a:lnTo>
                  <a:lnTo>
                    <a:pt x="203333" y="101600"/>
                  </a:lnTo>
                  <a:lnTo>
                    <a:pt x="286740" y="101600"/>
                  </a:lnTo>
                  <a:lnTo>
                    <a:pt x="285804" y="99060"/>
                  </a:lnTo>
                  <a:lnTo>
                    <a:pt x="276669" y="99060"/>
                  </a:lnTo>
                  <a:lnTo>
                    <a:pt x="275551" y="97790"/>
                  </a:lnTo>
                  <a:lnTo>
                    <a:pt x="270127" y="96520"/>
                  </a:lnTo>
                  <a:lnTo>
                    <a:pt x="142887" y="96520"/>
                  </a:lnTo>
                  <a:lnTo>
                    <a:pt x="137942" y="63500"/>
                  </a:lnTo>
                  <a:lnTo>
                    <a:pt x="135792" y="49530"/>
                  </a:lnTo>
                  <a:lnTo>
                    <a:pt x="133651" y="38100"/>
                  </a:lnTo>
                  <a:close/>
                </a:path>
                <a:path w="299720" h="247650">
                  <a:moveTo>
                    <a:pt x="218109" y="19050"/>
                  </a:moveTo>
                  <a:lnTo>
                    <a:pt x="260861" y="60960"/>
                  </a:lnTo>
                  <a:lnTo>
                    <a:pt x="278777" y="99060"/>
                  </a:lnTo>
                  <a:lnTo>
                    <a:pt x="285804" y="99060"/>
                  </a:lnTo>
                  <a:lnTo>
                    <a:pt x="275974" y="72390"/>
                  </a:lnTo>
                  <a:lnTo>
                    <a:pt x="257692" y="48260"/>
                  </a:lnTo>
                  <a:lnTo>
                    <a:pt x="236777" y="29210"/>
                  </a:lnTo>
                  <a:lnTo>
                    <a:pt x="218109" y="19050"/>
                  </a:lnTo>
                  <a:close/>
                </a:path>
                <a:path w="299720" h="247650">
                  <a:moveTo>
                    <a:pt x="223894" y="33020"/>
                  </a:moveTo>
                  <a:lnTo>
                    <a:pt x="179671" y="33020"/>
                  </a:lnTo>
                  <a:lnTo>
                    <a:pt x="191973" y="34290"/>
                  </a:lnTo>
                  <a:lnTo>
                    <a:pt x="200328" y="45720"/>
                  </a:lnTo>
                  <a:lnTo>
                    <a:pt x="217512" y="87630"/>
                  </a:lnTo>
                  <a:lnTo>
                    <a:pt x="218122" y="90170"/>
                  </a:lnTo>
                  <a:lnTo>
                    <a:pt x="218440" y="91440"/>
                  </a:lnTo>
                  <a:lnTo>
                    <a:pt x="203377" y="91440"/>
                  </a:lnTo>
                  <a:lnTo>
                    <a:pt x="186491" y="92710"/>
                  </a:lnTo>
                  <a:lnTo>
                    <a:pt x="147104" y="95250"/>
                  </a:lnTo>
                  <a:lnTo>
                    <a:pt x="142887" y="96520"/>
                  </a:lnTo>
                  <a:lnTo>
                    <a:pt x="270127" y="96520"/>
                  </a:lnTo>
                  <a:lnTo>
                    <a:pt x="260319" y="95250"/>
                  </a:lnTo>
                  <a:lnTo>
                    <a:pt x="245999" y="92710"/>
                  </a:lnTo>
                  <a:lnTo>
                    <a:pt x="227037" y="91440"/>
                  </a:lnTo>
                  <a:lnTo>
                    <a:pt x="221881" y="74930"/>
                  </a:lnTo>
                  <a:lnTo>
                    <a:pt x="215344" y="59690"/>
                  </a:lnTo>
                  <a:lnTo>
                    <a:pt x="207764" y="45720"/>
                  </a:lnTo>
                  <a:lnTo>
                    <a:pt x="199478" y="34290"/>
                  </a:lnTo>
                  <a:lnTo>
                    <a:pt x="226873" y="34290"/>
                  </a:lnTo>
                  <a:lnTo>
                    <a:pt x="223894" y="33020"/>
                  </a:lnTo>
                  <a:close/>
                </a:path>
                <a:path w="299720" h="247650">
                  <a:moveTo>
                    <a:pt x="94238" y="10997"/>
                  </a:moveTo>
                  <a:lnTo>
                    <a:pt x="89618" y="15240"/>
                  </a:lnTo>
                  <a:lnTo>
                    <a:pt x="81802" y="24130"/>
                  </a:lnTo>
                  <a:lnTo>
                    <a:pt x="74569" y="33020"/>
                  </a:lnTo>
                  <a:lnTo>
                    <a:pt x="68021" y="44450"/>
                  </a:lnTo>
                  <a:lnTo>
                    <a:pt x="55985" y="49530"/>
                  </a:lnTo>
                  <a:lnTo>
                    <a:pt x="45332" y="57150"/>
                  </a:lnTo>
                  <a:lnTo>
                    <a:pt x="35699" y="64770"/>
                  </a:lnTo>
                  <a:lnTo>
                    <a:pt x="26720" y="74930"/>
                  </a:lnTo>
                  <a:lnTo>
                    <a:pt x="35421" y="68580"/>
                  </a:lnTo>
                  <a:lnTo>
                    <a:pt x="44453" y="62230"/>
                  </a:lnTo>
                  <a:lnTo>
                    <a:pt x="53727" y="58420"/>
                  </a:lnTo>
                  <a:lnTo>
                    <a:pt x="63157" y="53340"/>
                  </a:lnTo>
                  <a:lnTo>
                    <a:pt x="69109" y="53340"/>
                  </a:lnTo>
                  <a:lnTo>
                    <a:pt x="70040" y="50800"/>
                  </a:lnTo>
                  <a:lnTo>
                    <a:pt x="85245" y="45720"/>
                  </a:lnTo>
                  <a:lnTo>
                    <a:pt x="100104" y="41910"/>
                  </a:lnTo>
                  <a:lnTo>
                    <a:pt x="74155" y="41910"/>
                  </a:lnTo>
                  <a:lnTo>
                    <a:pt x="82577" y="26670"/>
                  </a:lnTo>
                  <a:lnTo>
                    <a:pt x="90222" y="16510"/>
                  </a:lnTo>
                  <a:lnTo>
                    <a:pt x="94238" y="10997"/>
                  </a:lnTo>
                  <a:close/>
                </a:path>
                <a:path w="299720" h="247650">
                  <a:moveTo>
                    <a:pt x="226873" y="34290"/>
                  </a:moveTo>
                  <a:lnTo>
                    <a:pt x="199478" y="34290"/>
                  </a:lnTo>
                  <a:lnTo>
                    <a:pt x="214020" y="36830"/>
                  </a:lnTo>
                  <a:lnTo>
                    <a:pt x="226309" y="39370"/>
                  </a:lnTo>
                  <a:lnTo>
                    <a:pt x="236771" y="41910"/>
                  </a:lnTo>
                  <a:lnTo>
                    <a:pt x="245833" y="45720"/>
                  </a:lnTo>
                  <a:lnTo>
                    <a:pt x="235808" y="38100"/>
                  </a:lnTo>
                  <a:lnTo>
                    <a:pt x="226873" y="34290"/>
                  </a:lnTo>
                  <a:close/>
                </a:path>
                <a:path w="299720" h="247650">
                  <a:moveTo>
                    <a:pt x="125577" y="3810"/>
                  </a:moveTo>
                  <a:lnTo>
                    <a:pt x="126510" y="26670"/>
                  </a:lnTo>
                  <a:lnTo>
                    <a:pt x="126601" y="27940"/>
                  </a:lnTo>
                  <a:lnTo>
                    <a:pt x="126692" y="29210"/>
                  </a:lnTo>
                  <a:lnTo>
                    <a:pt x="126784" y="30480"/>
                  </a:lnTo>
                  <a:lnTo>
                    <a:pt x="111374" y="33020"/>
                  </a:lnTo>
                  <a:lnTo>
                    <a:pt x="97574" y="35560"/>
                  </a:lnTo>
                  <a:lnTo>
                    <a:pt x="85221" y="38100"/>
                  </a:lnTo>
                  <a:lnTo>
                    <a:pt x="74155" y="41910"/>
                  </a:lnTo>
                  <a:lnTo>
                    <a:pt x="100104" y="41910"/>
                  </a:lnTo>
                  <a:lnTo>
                    <a:pt x="114263" y="39370"/>
                  </a:lnTo>
                  <a:lnTo>
                    <a:pt x="127368" y="38100"/>
                  </a:lnTo>
                  <a:lnTo>
                    <a:pt x="133651" y="38100"/>
                  </a:lnTo>
                  <a:lnTo>
                    <a:pt x="133413" y="36830"/>
                  </a:lnTo>
                  <a:lnTo>
                    <a:pt x="150523" y="34290"/>
                  </a:lnTo>
                  <a:lnTo>
                    <a:pt x="165898" y="34290"/>
                  </a:lnTo>
                  <a:lnTo>
                    <a:pt x="179671" y="33020"/>
                  </a:lnTo>
                  <a:lnTo>
                    <a:pt x="223894" y="33020"/>
                  </a:lnTo>
                  <a:lnTo>
                    <a:pt x="209618" y="29210"/>
                  </a:lnTo>
                  <a:lnTo>
                    <a:pt x="131965" y="29210"/>
                  </a:lnTo>
                  <a:lnTo>
                    <a:pt x="130606" y="24130"/>
                  </a:lnTo>
                  <a:lnTo>
                    <a:pt x="129105" y="17780"/>
                  </a:lnTo>
                  <a:lnTo>
                    <a:pt x="127436" y="10160"/>
                  </a:lnTo>
                  <a:lnTo>
                    <a:pt x="125577" y="3810"/>
                  </a:lnTo>
                  <a:close/>
                </a:path>
                <a:path w="299720" h="247650">
                  <a:moveTo>
                    <a:pt x="150774" y="0"/>
                  </a:moveTo>
                  <a:lnTo>
                    <a:pt x="160953" y="6350"/>
                  </a:lnTo>
                  <a:lnTo>
                    <a:pt x="170054" y="12700"/>
                  </a:lnTo>
                  <a:lnTo>
                    <a:pt x="178158" y="19050"/>
                  </a:lnTo>
                  <a:lnTo>
                    <a:pt x="185343" y="26670"/>
                  </a:lnTo>
                  <a:lnTo>
                    <a:pt x="161102" y="26670"/>
                  </a:lnTo>
                  <a:lnTo>
                    <a:pt x="131965" y="29210"/>
                  </a:lnTo>
                  <a:lnTo>
                    <a:pt x="209618" y="29210"/>
                  </a:lnTo>
                  <a:lnTo>
                    <a:pt x="192506" y="26670"/>
                  </a:lnTo>
                  <a:lnTo>
                    <a:pt x="179594" y="15240"/>
                  </a:lnTo>
                  <a:lnTo>
                    <a:pt x="167587" y="6350"/>
                  </a:lnTo>
                  <a:lnTo>
                    <a:pt x="157607" y="1270"/>
                  </a:lnTo>
                  <a:lnTo>
                    <a:pt x="150774" y="0"/>
                  </a:lnTo>
                  <a:close/>
                </a:path>
                <a:path w="299720" h="247650">
                  <a:moveTo>
                    <a:pt x="97917" y="7620"/>
                  </a:moveTo>
                  <a:lnTo>
                    <a:pt x="95774" y="8890"/>
                  </a:lnTo>
                  <a:lnTo>
                    <a:pt x="94238" y="10997"/>
                  </a:lnTo>
                  <a:lnTo>
                    <a:pt x="97917" y="76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66419" y="260948"/>
              <a:ext cx="367111" cy="18291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64571" y="474675"/>
              <a:ext cx="368122" cy="6476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46001" y="2651558"/>
              <a:ext cx="5079804" cy="229327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302744" y="5311275"/>
              <a:ext cx="2279015" cy="633095"/>
            </a:xfrm>
            <a:custGeom>
              <a:avLst/>
              <a:gdLst/>
              <a:ahLst/>
              <a:cxnLst/>
              <a:rect l="l" t="t" r="r" b="b"/>
              <a:pathLst>
                <a:path w="2279015" h="633095">
                  <a:moveTo>
                    <a:pt x="2106955" y="0"/>
                  </a:moveTo>
                  <a:lnTo>
                    <a:pt x="171450" y="0"/>
                  </a:lnTo>
                  <a:lnTo>
                    <a:pt x="126007" y="6151"/>
                  </a:lnTo>
                  <a:lnTo>
                    <a:pt x="85090" y="23495"/>
                  </a:lnTo>
                  <a:lnTo>
                    <a:pt x="50363" y="50365"/>
                  </a:lnTo>
                  <a:lnTo>
                    <a:pt x="23495" y="85093"/>
                  </a:lnTo>
                  <a:lnTo>
                    <a:pt x="6151" y="126015"/>
                  </a:lnTo>
                  <a:lnTo>
                    <a:pt x="0" y="171462"/>
                  </a:lnTo>
                  <a:lnTo>
                    <a:pt x="0" y="461378"/>
                  </a:lnTo>
                  <a:lnTo>
                    <a:pt x="6151" y="506825"/>
                  </a:lnTo>
                  <a:lnTo>
                    <a:pt x="23495" y="547747"/>
                  </a:lnTo>
                  <a:lnTo>
                    <a:pt x="50363" y="582475"/>
                  </a:lnTo>
                  <a:lnTo>
                    <a:pt x="85090" y="609345"/>
                  </a:lnTo>
                  <a:lnTo>
                    <a:pt x="126007" y="626689"/>
                  </a:lnTo>
                  <a:lnTo>
                    <a:pt x="171450" y="632840"/>
                  </a:lnTo>
                  <a:lnTo>
                    <a:pt x="2106955" y="632840"/>
                  </a:lnTo>
                  <a:lnTo>
                    <a:pt x="2152398" y="626689"/>
                  </a:lnTo>
                  <a:lnTo>
                    <a:pt x="2193318" y="609345"/>
                  </a:lnTo>
                  <a:lnTo>
                    <a:pt x="2228048" y="582475"/>
                  </a:lnTo>
                  <a:lnTo>
                    <a:pt x="2254919" y="547747"/>
                  </a:lnTo>
                  <a:lnTo>
                    <a:pt x="2272265" y="506825"/>
                  </a:lnTo>
                  <a:lnTo>
                    <a:pt x="2278418" y="461378"/>
                  </a:lnTo>
                  <a:lnTo>
                    <a:pt x="2278418" y="171462"/>
                  </a:lnTo>
                  <a:lnTo>
                    <a:pt x="2272265" y="126015"/>
                  </a:lnTo>
                  <a:lnTo>
                    <a:pt x="2254919" y="85093"/>
                  </a:lnTo>
                  <a:lnTo>
                    <a:pt x="2228048" y="50365"/>
                  </a:lnTo>
                  <a:lnTo>
                    <a:pt x="2193318" y="23495"/>
                  </a:lnTo>
                  <a:lnTo>
                    <a:pt x="2152398" y="6151"/>
                  </a:lnTo>
                  <a:lnTo>
                    <a:pt x="2106955" y="0"/>
                  </a:lnTo>
                  <a:close/>
                </a:path>
              </a:pathLst>
            </a:custGeom>
            <a:solidFill>
              <a:srgbClr val="0062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7451073" y="5362958"/>
            <a:ext cx="20300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Still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coughing?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Often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nothing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to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worry</a:t>
            </a:r>
            <a:r>
              <a:rPr sz="900" b="1" spc="50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about.</a:t>
            </a:r>
            <a:r>
              <a:rPr sz="900" b="1" spc="-3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Many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children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continue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coughing</a:t>
            </a:r>
            <a:r>
              <a:rPr sz="900" b="1" spc="50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for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2-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3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weeks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after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a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cold.</a:t>
            </a:r>
            <a:endParaRPr sz="900">
              <a:latin typeface="MetaPro-Bold"/>
              <a:cs typeface="MetaPro-Bold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345993" y="2241881"/>
            <a:ext cx="4362450" cy="4916805"/>
            <a:chOff x="5345993" y="2241881"/>
            <a:chExt cx="4362450" cy="4916805"/>
          </a:xfrm>
        </p:grpSpPr>
        <p:sp>
          <p:nvSpPr>
            <p:cNvPr id="13" name="object 13"/>
            <p:cNvSpPr/>
            <p:nvPr/>
          </p:nvSpPr>
          <p:spPr>
            <a:xfrm>
              <a:off x="7583843" y="6247411"/>
              <a:ext cx="1281430" cy="911225"/>
            </a:xfrm>
            <a:custGeom>
              <a:avLst/>
              <a:gdLst/>
              <a:ahLst/>
              <a:cxnLst/>
              <a:rect l="l" t="t" r="r" b="b"/>
              <a:pathLst>
                <a:path w="1281429" h="911225">
                  <a:moveTo>
                    <a:pt x="1101204" y="0"/>
                  </a:moveTo>
                  <a:lnTo>
                    <a:pt x="179971" y="0"/>
                  </a:lnTo>
                  <a:lnTo>
                    <a:pt x="132271" y="6457"/>
                  </a:lnTo>
                  <a:lnTo>
                    <a:pt x="89319" y="24662"/>
                  </a:lnTo>
                  <a:lnTo>
                    <a:pt x="52866" y="52866"/>
                  </a:lnTo>
                  <a:lnTo>
                    <a:pt x="24662" y="89319"/>
                  </a:lnTo>
                  <a:lnTo>
                    <a:pt x="6457" y="132271"/>
                  </a:lnTo>
                  <a:lnTo>
                    <a:pt x="0" y="179971"/>
                  </a:lnTo>
                  <a:lnTo>
                    <a:pt x="0" y="731024"/>
                  </a:lnTo>
                  <a:lnTo>
                    <a:pt x="6457" y="778725"/>
                  </a:lnTo>
                  <a:lnTo>
                    <a:pt x="24662" y="821676"/>
                  </a:lnTo>
                  <a:lnTo>
                    <a:pt x="52866" y="858129"/>
                  </a:lnTo>
                  <a:lnTo>
                    <a:pt x="89319" y="886333"/>
                  </a:lnTo>
                  <a:lnTo>
                    <a:pt x="132271" y="904539"/>
                  </a:lnTo>
                  <a:lnTo>
                    <a:pt x="179971" y="910996"/>
                  </a:lnTo>
                  <a:lnTo>
                    <a:pt x="1101204" y="910996"/>
                  </a:lnTo>
                  <a:lnTo>
                    <a:pt x="1148904" y="904539"/>
                  </a:lnTo>
                  <a:lnTo>
                    <a:pt x="1191856" y="886333"/>
                  </a:lnTo>
                  <a:lnTo>
                    <a:pt x="1228309" y="858129"/>
                  </a:lnTo>
                  <a:lnTo>
                    <a:pt x="1256513" y="821676"/>
                  </a:lnTo>
                  <a:lnTo>
                    <a:pt x="1274718" y="778725"/>
                  </a:lnTo>
                  <a:lnTo>
                    <a:pt x="1281175" y="731024"/>
                  </a:lnTo>
                  <a:lnTo>
                    <a:pt x="1281175" y="179971"/>
                  </a:lnTo>
                  <a:lnTo>
                    <a:pt x="1274718" y="132271"/>
                  </a:lnTo>
                  <a:lnTo>
                    <a:pt x="1256513" y="89319"/>
                  </a:lnTo>
                  <a:lnTo>
                    <a:pt x="1228309" y="52866"/>
                  </a:lnTo>
                  <a:lnTo>
                    <a:pt x="1191856" y="24662"/>
                  </a:lnTo>
                  <a:lnTo>
                    <a:pt x="1148904" y="6457"/>
                  </a:lnTo>
                  <a:lnTo>
                    <a:pt x="1101204" y="0"/>
                  </a:lnTo>
                  <a:close/>
                </a:path>
              </a:pathLst>
            </a:custGeom>
            <a:solidFill>
              <a:srgbClr val="0098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345993" y="2241881"/>
              <a:ext cx="4362450" cy="332740"/>
            </a:xfrm>
            <a:custGeom>
              <a:avLst/>
              <a:gdLst/>
              <a:ahLst/>
              <a:cxnLst/>
              <a:rect l="l" t="t" r="r" b="b"/>
              <a:pathLst>
                <a:path w="4362450" h="332739">
                  <a:moveTo>
                    <a:pt x="4213961" y="0"/>
                  </a:moveTo>
                  <a:lnTo>
                    <a:pt x="0" y="0"/>
                  </a:lnTo>
                  <a:lnTo>
                    <a:pt x="0" y="331088"/>
                  </a:lnTo>
                  <a:lnTo>
                    <a:pt x="1295" y="332371"/>
                  </a:lnTo>
                  <a:lnTo>
                    <a:pt x="4213961" y="332371"/>
                  </a:lnTo>
                  <a:lnTo>
                    <a:pt x="4260865" y="324806"/>
                  </a:lnTo>
                  <a:lnTo>
                    <a:pt x="4301601" y="303741"/>
                  </a:lnTo>
                  <a:lnTo>
                    <a:pt x="4333726" y="271618"/>
                  </a:lnTo>
                  <a:lnTo>
                    <a:pt x="4354795" y="230880"/>
                  </a:lnTo>
                  <a:lnTo>
                    <a:pt x="4362361" y="183972"/>
                  </a:lnTo>
                  <a:lnTo>
                    <a:pt x="4362361" y="148386"/>
                  </a:lnTo>
                  <a:lnTo>
                    <a:pt x="4354795" y="101484"/>
                  </a:lnTo>
                  <a:lnTo>
                    <a:pt x="4333726" y="60750"/>
                  </a:lnTo>
                  <a:lnTo>
                    <a:pt x="4301601" y="28629"/>
                  </a:lnTo>
                  <a:lnTo>
                    <a:pt x="4260865" y="7564"/>
                  </a:lnTo>
                  <a:lnTo>
                    <a:pt x="4213961" y="0"/>
                  </a:lnTo>
                  <a:close/>
                </a:path>
              </a:pathLst>
            </a:custGeom>
            <a:solidFill>
              <a:srgbClr val="3FBC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43510" rIns="0" bIns="0" rtlCol="0">
            <a:spAutoFit/>
          </a:bodyPr>
          <a:lstStyle/>
          <a:p>
            <a:pPr marL="179070">
              <a:lnSpc>
                <a:spcPct val="100000"/>
              </a:lnSpc>
              <a:spcBef>
                <a:spcPts val="1130"/>
              </a:spcBef>
            </a:pPr>
            <a:r>
              <a:rPr dirty="0"/>
              <a:t>1.</a:t>
            </a:r>
            <a:r>
              <a:rPr spc="-40" dirty="0"/>
              <a:t> </a:t>
            </a:r>
            <a:r>
              <a:rPr dirty="0"/>
              <a:t>Understanding</a:t>
            </a:r>
            <a:r>
              <a:rPr spc="-40" dirty="0"/>
              <a:t> </a:t>
            </a:r>
            <a:r>
              <a:rPr spc="-10" dirty="0"/>
              <a:t>childhood</a:t>
            </a:r>
            <a:r>
              <a:rPr spc="-40" dirty="0"/>
              <a:t> </a:t>
            </a:r>
            <a:r>
              <a:rPr spc="-10" dirty="0"/>
              <a:t>infections</a:t>
            </a: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pc="-10" dirty="0"/>
          </a:p>
          <a:p>
            <a:pPr marL="2446020" marR="505459">
              <a:lnSpc>
                <a:spcPct val="111100"/>
              </a:lnSpc>
            </a:pPr>
            <a:r>
              <a:rPr sz="900" dirty="0"/>
              <a:t>Most</a:t>
            </a:r>
            <a:r>
              <a:rPr sz="900" spc="-25" dirty="0"/>
              <a:t> </a:t>
            </a:r>
            <a:r>
              <a:rPr sz="900" dirty="0"/>
              <a:t>childhood</a:t>
            </a:r>
            <a:r>
              <a:rPr sz="900" spc="-25" dirty="0"/>
              <a:t> </a:t>
            </a:r>
            <a:r>
              <a:rPr sz="900" dirty="0"/>
              <a:t>coughs</a:t>
            </a:r>
            <a:r>
              <a:rPr sz="900" spc="-20" dirty="0"/>
              <a:t> </a:t>
            </a:r>
            <a:r>
              <a:rPr sz="900" dirty="0"/>
              <a:t>and</a:t>
            </a:r>
            <a:r>
              <a:rPr sz="900" spc="-25" dirty="0"/>
              <a:t> </a:t>
            </a:r>
            <a:r>
              <a:rPr sz="900" dirty="0"/>
              <a:t>sniffs</a:t>
            </a:r>
            <a:r>
              <a:rPr sz="900" spc="-20" dirty="0"/>
              <a:t> </a:t>
            </a:r>
            <a:r>
              <a:rPr sz="900" dirty="0"/>
              <a:t>are</a:t>
            </a:r>
            <a:r>
              <a:rPr sz="900" spc="-25" dirty="0"/>
              <a:t> </a:t>
            </a:r>
            <a:r>
              <a:rPr sz="900" dirty="0"/>
              <a:t>caused</a:t>
            </a:r>
            <a:r>
              <a:rPr sz="900" spc="-20" dirty="0"/>
              <a:t> </a:t>
            </a:r>
            <a:r>
              <a:rPr sz="900" spc="-25" dirty="0"/>
              <a:t>by</a:t>
            </a:r>
            <a:r>
              <a:rPr sz="900" spc="500" dirty="0"/>
              <a:t> </a:t>
            </a:r>
            <a:r>
              <a:rPr sz="900" dirty="0"/>
              <a:t>viruses.</a:t>
            </a:r>
            <a:r>
              <a:rPr sz="900" spc="-5" dirty="0"/>
              <a:t> </a:t>
            </a:r>
            <a:r>
              <a:rPr sz="900" dirty="0"/>
              <a:t>Antibiotics</a:t>
            </a:r>
            <a:r>
              <a:rPr sz="900" spc="-5" dirty="0"/>
              <a:t> </a:t>
            </a:r>
            <a:r>
              <a:rPr sz="900" dirty="0"/>
              <a:t>do not</a:t>
            </a:r>
            <a:r>
              <a:rPr sz="900" spc="-5" dirty="0"/>
              <a:t> </a:t>
            </a:r>
            <a:r>
              <a:rPr sz="900" dirty="0"/>
              <a:t>work </a:t>
            </a:r>
            <a:r>
              <a:rPr sz="900" spc="-10" dirty="0"/>
              <a:t>against</a:t>
            </a:r>
            <a:r>
              <a:rPr sz="900" spc="-15" dirty="0"/>
              <a:t> </a:t>
            </a:r>
            <a:r>
              <a:rPr sz="900" spc="-10" dirty="0"/>
              <a:t>viruses.</a:t>
            </a:r>
            <a:endParaRPr sz="900"/>
          </a:p>
          <a:p>
            <a:pPr>
              <a:lnSpc>
                <a:spcPct val="100000"/>
              </a:lnSpc>
            </a:pPr>
            <a:endParaRPr sz="900"/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00"/>
          </a:p>
          <a:p>
            <a:pPr marL="2753995" marR="323850">
              <a:lnSpc>
                <a:spcPct val="111100"/>
              </a:lnSpc>
            </a:pPr>
            <a:r>
              <a:rPr sz="900" spc="-10" dirty="0"/>
              <a:t>Usually</a:t>
            </a:r>
            <a:r>
              <a:rPr sz="900" spc="-5" dirty="0"/>
              <a:t> </a:t>
            </a:r>
            <a:r>
              <a:rPr sz="900" dirty="0"/>
              <a:t>the</a:t>
            </a:r>
            <a:r>
              <a:rPr sz="900" spc="-5" dirty="0"/>
              <a:t> </a:t>
            </a:r>
            <a:r>
              <a:rPr sz="900" dirty="0"/>
              <a:t>best</a:t>
            </a:r>
            <a:r>
              <a:rPr sz="900" spc="-5" dirty="0"/>
              <a:t> </a:t>
            </a:r>
            <a:r>
              <a:rPr sz="900" dirty="0"/>
              <a:t>medicine</a:t>
            </a:r>
            <a:r>
              <a:rPr sz="900" spc="-5" dirty="0"/>
              <a:t> </a:t>
            </a:r>
            <a:r>
              <a:rPr sz="900" dirty="0"/>
              <a:t>is</a:t>
            </a:r>
            <a:r>
              <a:rPr sz="900" spc="-5" dirty="0"/>
              <a:t> </a:t>
            </a:r>
            <a:r>
              <a:rPr sz="900" dirty="0"/>
              <a:t>rest,</a:t>
            </a:r>
            <a:r>
              <a:rPr sz="900" spc="-5" dirty="0"/>
              <a:t> </a:t>
            </a:r>
            <a:r>
              <a:rPr sz="900" dirty="0"/>
              <a:t>time</a:t>
            </a:r>
            <a:r>
              <a:rPr sz="900" spc="-5" dirty="0"/>
              <a:t> </a:t>
            </a:r>
            <a:r>
              <a:rPr sz="900" spc="-25" dirty="0"/>
              <a:t>and</a:t>
            </a:r>
            <a:r>
              <a:rPr sz="900" spc="500" dirty="0"/>
              <a:t> </a:t>
            </a:r>
            <a:r>
              <a:rPr sz="900" dirty="0"/>
              <a:t>plenty</a:t>
            </a:r>
            <a:r>
              <a:rPr sz="900" spc="-15" dirty="0"/>
              <a:t> </a:t>
            </a:r>
            <a:r>
              <a:rPr sz="900" dirty="0"/>
              <a:t>to</a:t>
            </a:r>
            <a:r>
              <a:rPr sz="900" spc="-10" dirty="0"/>
              <a:t> </a:t>
            </a:r>
            <a:r>
              <a:rPr sz="900" dirty="0"/>
              <a:t>drink.</a:t>
            </a:r>
            <a:r>
              <a:rPr sz="900" spc="-10" dirty="0"/>
              <a:t> </a:t>
            </a:r>
            <a:r>
              <a:rPr sz="900" dirty="0"/>
              <a:t>Antibiotics</a:t>
            </a:r>
            <a:r>
              <a:rPr sz="900" spc="-10" dirty="0"/>
              <a:t> </a:t>
            </a:r>
            <a:r>
              <a:rPr sz="900" dirty="0"/>
              <a:t>will</a:t>
            </a:r>
            <a:r>
              <a:rPr sz="900" spc="-10" dirty="0"/>
              <a:t> </a:t>
            </a:r>
            <a:r>
              <a:rPr sz="900" dirty="0"/>
              <a:t>not</a:t>
            </a:r>
            <a:r>
              <a:rPr sz="900" spc="-15" dirty="0"/>
              <a:t> </a:t>
            </a:r>
            <a:r>
              <a:rPr sz="900" spc="-10" dirty="0"/>
              <a:t>make</a:t>
            </a:r>
            <a:r>
              <a:rPr sz="900" spc="-20" dirty="0"/>
              <a:t> viral</a:t>
            </a:r>
            <a:r>
              <a:rPr sz="900" spc="500" dirty="0"/>
              <a:t> </a:t>
            </a:r>
            <a:r>
              <a:rPr sz="900" dirty="0"/>
              <a:t>infections</a:t>
            </a:r>
            <a:r>
              <a:rPr sz="900" spc="-35" dirty="0"/>
              <a:t> </a:t>
            </a:r>
            <a:r>
              <a:rPr sz="900" dirty="0"/>
              <a:t>go</a:t>
            </a:r>
            <a:r>
              <a:rPr sz="900" spc="-30" dirty="0"/>
              <a:t> </a:t>
            </a:r>
            <a:r>
              <a:rPr sz="900" dirty="0"/>
              <a:t>away</a:t>
            </a:r>
            <a:r>
              <a:rPr sz="900" spc="-30" dirty="0"/>
              <a:t> </a:t>
            </a:r>
            <a:r>
              <a:rPr sz="900" spc="-10" dirty="0"/>
              <a:t>faster.</a:t>
            </a:r>
            <a:endParaRPr sz="900"/>
          </a:p>
          <a:p>
            <a:pPr>
              <a:lnSpc>
                <a:spcPct val="100000"/>
              </a:lnSpc>
              <a:spcBef>
                <a:spcPts val="850"/>
              </a:spcBef>
            </a:pPr>
            <a:endParaRPr sz="900"/>
          </a:p>
          <a:p>
            <a:pPr marL="3372485" marR="384810">
              <a:lnSpc>
                <a:spcPct val="111100"/>
              </a:lnSpc>
            </a:pPr>
            <a:r>
              <a:rPr sz="900" dirty="0"/>
              <a:t>Giving</a:t>
            </a:r>
            <a:r>
              <a:rPr sz="900" spc="-10" dirty="0"/>
              <a:t> </a:t>
            </a:r>
            <a:r>
              <a:rPr sz="900" dirty="0"/>
              <a:t>antibiotics</a:t>
            </a:r>
            <a:r>
              <a:rPr sz="900" spc="-5" dirty="0"/>
              <a:t> </a:t>
            </a:r>
            <a:r>
              <a:rPr sz="900" dirty="0"/>
              <a:t>“just</a:t>
            </a:r>
            <a:r>
              <a:rPr sz="900" spc="-5" dirty="0"/>
              <a:t> </a:t>
            </a:r>
            <a:r>
              <a:rPr sz="900" dirty="0"/>
              <a:t>in</a:t>
            </a:r>
            <a:r>
              <a:rPr sz="900" spc="-5" dirty="0"/>
              <a:t> </a:t>
            </a:r>
            <a:r>
              <a:rPr sz="900" spc="-20" dirty="0"/>
              <a:t>case”</a:t>
            </a:r>
            <a:r>
              <a:rPr sz="900" spc="500" dirty="0"/>
              <a:t> </a:t>
            </a:r>
            <a:r>
              <a:rPr sz="900" dirty="0"/>
              <a:t>may</a:t>
            </a:r>
            <a:r>
              <a:rPr sz="900" spc="-25" dirty="0"/>
              <a:t> </a:t>
            </a:r>
            <a:r>
              <a:rPr sz="900" dirty="0"/>
              <a:t>do</a:t>
            </a:r>
            <a:r>
              <a:rPr sz="900" spc="-20" dirty="0"/>
              <a:t> </a:t>
            </a:r>
            <a:r>
              <a:rPr sz="900" dirty="0"/>
              <a:t>more</a:t>
            </a:r>
            <a:r>
              <a:rPr sz="900" spc="-20" dirty="0"/>
              <a:t> </a:t>
            </a:r>
            <a:r>
              <a:rPr sz="900" dirty="0"/>
              <a:t>harm</a:t>
            </a:r>
            <a:r>
              <a:rPr sz="900" spc="-25" dirty="0"/>
              <a:t> </a:t>
            </a:r>
            <a:r>
              <a:rPr sz="900" dirty="0"/>
              <a:t>than</a:t>
            </a:r>
            <a:r>
              <a:rPr sz="900" spc="-20" dirty="0"/>
              <a:t> </a:t>
            </a:r>
            <a:r>
              <a:rPr sz="900" spc="-10" dirty="0"/>
              <a:t>good.</a:t>
            </a:r>
            <a:endParaRPr sz="900"/>
          </a:p>
        </p:txBody>
      </p:sp>
      <p:grpSp>
        <p:nvGrpSpPr>
          <p:cNvPr id="16" name="object 16"/>
          <p:cNvGrpSpPr/>
          <p:nvPr/>
        </p:nvGrpSpPr>
        <p:grpSpPr>
          <a:xfrm>
            <a:off x="204191" y="1340082"/>
            <a:ext cx="10488295" cy="6220460"/>
            <a:chOff x="204191" y="1340082"/>
            <a:chExt cx="10488295" cy="6220460"/>
          </a:xfrm>
        </p:grpSpPr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184156" y="5508745"/>
              <a:ext cx="1507847" cy="205125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4191" y="1340082"/>
              <a:ext cx="4844215" cy="3879864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7718685" y="6287819"/>
            <a:ext cx="103378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92075">
              <a:lnSpc>
                <a:spcPct val="111100"/>
              </a:lnSpc>
              <a:spcBef>
                <a:spcPts val="100"/>
              </a:spcBef>
            </a:pP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Talk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to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your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doctor</a:t>
            </a:r>
            <a:r>
              <a:rPr sz="900" b="1" spc="50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about:</a:t>
            </a:r>
            <a:endParaRPr sz="900">
              <a:latin typeface="MetaPro-Bold"/>
              <a:cs typeface="MetaPro-Bold"/>
            </a:endParaRPr>
          </a:p>
          <a:p>
            <a:pPr marL="83820" indent="-71120">
              <a:lnSpc>
                <a:spcPct val="100000"/>
              </a:lnSpc>
              <a:spcBef>
                <a:spcPts val="120"/>
              </a:spcBef>
              <a:buChar char="•"/>
              <a:tabLst>
                <a:tab pos="83820" algn="l"/>
              </a:tabLst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what’s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normal</a:t>
            </a:r>
            <a:endParaRPr sz="900">
              <a:latin typeface="MetaPro-Bold"/>
              <a:cs typeface="MetaPro-Bold"/>
            </a:endParaRPr>
          </a:p>
          <a:p>
            <a:pPr marL="83820" indent="-71120">
              <a:lnSpc>
                <a:spcPct val="100000"/>
              </a:lnSpc>
              <a:spcBef>
                <a:spcPts val="120"/>
              </a:spcBef>
              <a:buChar char="•"/>
              <a:tabLst>
                <a:tab pos="83820" algn="l"/>
              </a:tabLst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warning</a:t>
            </a:r>
            <a:r>
              <a:rPr sz="900" b="1" spc="-5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signs</a:t>
            </a:r>
            <a:endParaRPr sz="900">
              <a:latin typeface="MetaPro-Bold"/>
              <a:cs typeface="MetaPro-Bold"/>
            </a:endParaRPr>
          </a:p>
          <a:p>
            <a:pPr marL="83820" indent="-71120">
              <a:lnSpc>
                <a:spcPct val="100000"/>
              </a:lnSpc>
              <a:spcBef>
                <a:spcPts val="114"/>
              </a:spcBef>
              <a:buChar char="•"/>
              <a:tabLst>
                <a:tab pos="83820" algn="l"/>
              </a:tabLst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when</a:t>
            </a:r>
            <a:r>
              <a:rPr sz="9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to seek 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help.</a:t>
            </a:r>
            <a:endParaRPr sz="900">
              <a:latin typeface="MetaPro-Bold"/>
              <a:cs typeface="MetaPro-Bold"/>
            </a:endParaRPr>
          </a:p>
        </p:txBody>
      </p:sp>
      <p:pic>
        <p:nvPicPr>
          <p:cNvPr id="20" name="object 2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670289" y="832585"/>
            <a:ext cx="1099087" cy="405428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2418487" y="1543657"/>
            <a:ext cx="250507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This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is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normal</a:t>
            </a:r>
            <a:r>
              <a:rPr sz="9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and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helps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your</a:t>
            </a:r>
            <a:r>
              <a:rPr sz="9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child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to</a:t>
            </a:r>
            <a:r>
              <a:rPr sz="9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build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up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the</a:t>
            </a:r>
            <a:r>
              <a:rPr sz="900" b="1" spc="50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immunity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they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will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need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throughout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their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lives.</a:t>
            </a:r>
            <a:endParaRPr sz="900">
              <a:latin typeface="MetaPro-Bold"/>
              <a:cs typeface="MetaPro-Bold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More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infections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does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not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mean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more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antibiotics.</a:t>
            </a:r>
            <a:endParaRPr sz="900">
              <a:latin typeface="MetaPro-Bold"/>
              <a:cs typeface="MetaPro-Bold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0" y="239349"/>
            <a:ext cx="5186680" cy="353695"/>
          </a:xfrm>
          <a:custGeom>
            <a:avLst/>
            <a:gdLst/>
            <a:ahLst/>
            <a:cxnLst/>
            <a:rect l="l" t="t" r="r" b="b"/>
            <a:pathLst>
              <a:path w="5186680" h="353695">
                <a:moveTo>
                  <a:pt x="5009653" y="0"/>
                </a:moveTo>
                <a:lnTo>
                  <a:pt x="0" y="0"/>
                </a:lnTo>
                <a:lnTo>
                  <a:pt x="0" y="353364"/>
                </a:lnTo>
                <a:lnTo>
                  <a:pt x="5009653" y="353364"/>
                </a:lnTo>
                <a:lnTo>
                  <a:pt x="5056625" y="347053"/>
                </a:lnTo>
                <a:lnTo>
                  <a:pt x="5098831" y="329241"/>
                </a:lnTo>
                <a:lnTo>
                  <a:pt x="5134589" y="301613"/>
                </a:lnTo>
                <a:lnTo>
                  <a:pt x="5162215" y="265855"/>
                </a:lnTo>
                <a:lnTo>
                  <a:pt x="5180025" y="223649"/>
                </a:lnTo>
                <a:lnTo>
                  <a:pt x="5186335" y="176682"/>
                </a:lnTo>
                <a:lnTo>
                  <a:pt x="5180025" y="129714"/>
                </a:lnTo>
                <a:lnTo>
                  <a:pt x="5162215" y="87509"/>
                </a:lnTo>
                <a:lnTo>
                  <a:pt x="5134589" y="51750"/>
                </a:lnTo>
                <a:lnTo>
                  <a:pt x="5098831" y="24123"/>
                </a:lnTo>
                <a:lnTo>
                  <a:pt x="5056625" y="6311"/>
                </a:lnTo>
                <a:lnTo>
                  <a:pt x="5009653" y="0"/>
                </a:lnTo>
                <a:close/>
              </a:path>
            </a:pathLst>
          </a:custGeom>
          <a:solidFill>
            <a:srgbClr val="F372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5455344" y="1126401"/>
            <a:ext cx="4891405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000" b="1" spc="-10" dirty="0">
                <a:solidFill>
                  <a:srgbClr val="FFFFFF"/>
                </a:solidFill>
                <a:latin typeface="MetaPro-Black"/>
                <a:cs typeface="MetaPro-Black"/>
              </a:rPr>
              <a:t>Caring</a:t>
            </a:r>
            <a:r>
              <a:rPr sz="1000" b="1" spc="-30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for</a:t>
            </a:r>
            <a:r>
              <a:rPr sz="1000" b="1" spc="-40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your</a:t>
            </a:r>
            <a:r>
              <a:rPr sz="1000" b="1" spc="-30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child</a:t>
            </a:r>
            <a:r>
              <a:rPr sz="1000" b="1" spc="-30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MetaPro-Black"/>
                <a:cs typeface="MetaPro-Black"/>
              </a:rPr>
              <a:t>means</a:t>
            </a:r>
            <a:r>
              <a:rPr sz="1000" b="1" spc="-3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making</a:t>
            </a:r>
            <a:r>
              <a:rPr sz="1000" b="1" spc="-30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informed</a:t>
            </a:r>
            <a:r>
              <a:rPr sz="1000" b="1" spc="-30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MetaPro-Black"/>
                <a:cs typeface="MetaPro-Black"/>
              </a:rPr>
              <a:t>choices</a:t>
            </a:r>
            <a:r>
              <a:rPr sz="1000" b="1" spc="-3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about</a:t>
            </a:r>
            <a:r>
              <a:rPr sz="1000" b="1" spc="-40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their</a:t>
            </a:r>
            <a:r>
              <a:rPr sz="1000" b="1" spc="-30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health.</a:t>
            </a:r>
            <a:r>
              <a:rPr sz="1000" b="1" spc="-30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MetaPro-Black"/>
                <a:cs typeface="MetaPro-Black"/>
              </a:rPr>
              <a:t>Antibiotics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are</a:t>
            </a:r>
            <a:r>
              <a:rPr sz="10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MetaPro-Black"/>
                <a:cs typeface="MetaPro-Black"/>
              </a:rPr>
              <a:t>essential</a:t>
            </a:r>
            <a:r>
              <a:rPr sz="1000" b="1" spc="-3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medicines,</a:t>
            </a:r>
            <a:r>
              <a:rPr sz="10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but</a:t>
            </a:r>
            <a:r>
              <a:rPr sz="1000" b="1" spc="-3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they</a:t>
            </a:r>
            <a:r>
              <a:rPr sz="1000" b="1" spc="-3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are</a:t>
            </a:r>
            <a:r>
              <a:rPr sz="10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not</a:t>
            </a:r>
            <a:r>
              <a:rPr sz="1000" b="1" spc="-30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always</a:t>
            </a:r>
            <a:r>
              <a:rPr sz="1000" b="1" spc="-3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the</a:t>
            </a:r>
            <a:r>
              <a:rPr sz="10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answer</a:t>
            </a:r>
            <a:r>
              <a:rPr sz="10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to</a:t>
            </a:r>
            <a:r>
              <a:rPr sz="1000" b="1" spc="-30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your</a:t>
            </a:r>
            <a:r>
              <a:rPr sz="10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MetaPro-Black"/>
                <a:cs typeface="MetaPro-Black"/>
              </a:rPr>
              <a:t>child's</a:t>
            </a:r>
            <a:r>
              <a:rPr sz="1000" b="1" spc="-3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MetaPro-Black"/>
                <a:cs typeface="MetaPro-Black"/>
              </a:rPr>
              <a:t>illness.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This</a:t>
            </a:r>
            <a:r>
              <a:rPr sz="1000" b="1" spc="-40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MetaPro-Black"/>
                <a:cs typeface="MetaPro-Black"/>
              </a:rPr>
              <a:t>brochure</a:t>
            </a:r>
            <a:r>
              <a:rPr sz="10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helps</a:t>
            </a:r>
            <a:r>
              <a:rPr sz="1000" b="1" spc="-40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you</a:t>
            </a:r>
            <a:r>
              <a:rPr sz="10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MetaPro-Black"/>
                <a:cs typeface="MetaPro-Black"/>
              </a:rPr>
              <a:t>understand</a:t>
            </a:r>
            <a:r>
              <a:rPr sz="1000" b="1" spc="-20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the</a:t>
            </a:r>
            <a:r>
              <a:rPr sz="10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role</a:t>
            </a:r>
            <a:r>
              <a:rPr sz="10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of</a:t>
            </a:r>
            <a:r>
              <a:rPr sz="1000" b="1" spc="-3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antibiotics</a:t>
            </a:r>
            <a:r>
              <a:rPr sz="1000" b="1" spc="-30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and</a:t>
            </a:r>
            <a:r>
              <a:rPr sz="10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why</a:t>
            </a:r>
            <a:r>
              <a:rPr sz="1000" b="1" spc="-30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using</a:t>
            </a:r>
            <a:r>
              <a:rPr sz="10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them</a:t>
            </a:r>
            <a:r>
              <a:rPr sz="10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MetaPro-Black"/>
                <a:cs typeface="MetaPro-Black"/>
              </a:rPr>
              <a:t>wisely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helps</a:t>
            </a:r>
            <a:r>
              <a:rPr sz="1000" b="1" spc="-40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to</a:t>
            </a:r>
            <a:r>
              <a:rPr sz="10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MetaPro-Black"/>
                <a:cs typeface="MetaPro-Black"/>
              </a:rPr>
              <a:t>protect</a:t>
            </a:r>
            <a:r>
              <a:rPr sz="1000" b="1" spc="-4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your</a:t>
            </a:r>
            <a:r>
              <a:rPr sz="10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MetaPro-Black"/>
                <a:cs typeface="MetaPro-Black"/>
              </a:rPr>
              <a:t>child</a:t>
            </a:r>
            <a:r>
              <a:rPr sz="1000" b="1" spc="-30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and</a:t>
            </a:r>
            <a:r>
              <a:rPr sz="10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keep</a:t>
            </a:r>
            <a:r>
              <a:rPr sz="10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antibiotics</a:t>
            </a:r>
            <a:r>
              <a:rPr sz="1000" b="1" spc="-3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working</a:t>
            </a:r>
            <a:r>
              <a:rPr sz="1000" b="1" spc="-30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for</a:t>
            </a:r>
            <a:r>
              <a:rPr sz="10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the</a:t>
            </a:r>
            <a:r>
              <a:rPr sz="10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MetaPro-Black"/>
                <a:cs typeface="MetaPro-Black"/>
              </a:rPr>
              <a:t>future.</a:t>
            </a:r>
            <a:endParaRPr sz="1000">
              <a:latin typeface="MetaPro-Black"/>
              <a:cs typeface="MetaPro-Black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Use</a:t>
            </a:r>
            <a:r>
              <a:rPr sz="1000" b="1" spc="-1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MetaPro-Black"/>
                <a:cs typeface="MetaPro-Black"/>
              </a:rPr>
              <a:t>antibiotics</a:t>
            </a:r>
            <a:r>
              <a:rPr sz="10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wisely</a:t>
            </a:r>
            <a:r>
              <a:rPr sz="10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so</a:t>
            </a:r>
            <a:r>
              <a:rPr sz="1000" b="1" spc="-1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they</a:t>
            </a:r>
            <a:r>
              <a:rPr sz="10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will</a:t>
            </a:r>
            <a:r>
              <a:rPr sz="1000" b="1" spc="-30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work</a:t>
            </a:r>
            <a:r>
              <a:rPr sz="1000" b="1" spc="-40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when</a:t>
            </a:r>
            <a:r>
              <a:rPr sz="10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your</a:t>
            </a:r>
            <a:r>
              <a:rPr sz="1000" b="1" spc="-1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MetaPro-Black"/>
                <a:cs typeface="MetaPro-Black"/>
              </a:rPr>
              <a:t>children</a:t>
            </a:r>
            <a:r>
              <a:rPr sz="1000" b="1" spc="-1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spc="-10" dirty="0">
                <a:solidFill>
                  <a:srgbClr val="FFFFFF"/>
                </a:solidFill>
                <a:latin typeface="MetaPro-Black"/>
                <a:cs typeface="MetaPro-Black"/>
              </a:rPr>
              <a:t>really</a:t>
            </a:r>
            <a:r>
              <a:rPr sz="10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000" b="1" dirty="0">
                <a:solidFill>
                  <a:srgbClr val="FFFFFF"/>
                </a:solidFill>
                <a:latin typeface="MetaPro-Black"/>
                <a:cs typeface="MetaPro-Black"/>
              </a:rPr>
              <a:t>need</a:t>
            </a:r>
            <a:r>
              <a:rPr sz="1000" b="1" spc="-10" dirty="0">
                <a:solidFill>
                  <a:srgbClr val="FFFFFF"/>
                </a:solidFill>
                <a:latin typeface="MetaPro-Black"/>
                <a:cs typeface="MetaPro-Black"/>
              </a:rPr>
              <a:t> them.</a:t>
            </a:r>
            <a:endParaRPr sz="1000">
              <a:latin typeface="MetaPro-Black"/>
              <a:cs typeface="MetaPro-Black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025187" y="747132"/>
            <a:ext cx="2153920" cy="589280"/>
          </a:xfrm>
          <a:custGeom>
            <a:avLst/>
            <a:gdLst/>
            <a:ahLst/>
            <a:cxnLst/>
            <a:rect l="l" t="t" r="r" b="b"/>
            <a:pathLst>
              <a:path w="2153920" h="589280">
                <a:moveTo>
                  <a:pt x="1942617" y="0"/>
                </a:moveTo>
                <a:lnTo>
                  <a:pt x="210934" y="0"/>
                </a:lnTo>
                <a:lnTo>
                  <a:pt x="162724" y="5596"/>
                </a:lnTo>
                <a:lnTo>
                  <a:pt x="118386" y="21523"/>
                </a:lnTo>
                <a:lnTo>
                  <a:pt x="79213" y="46491"/>
                </a:lnTo>
                <a:lnTo>
                  <a:pt x="46495" y="79207"/>
                </a:lnTo>
                <a:lnTo>
                  <a:pt x="21526" y="118381"/>
                </a:lnTo>
                <a:lnTo>
                  <a:pt x="5596" y="162720"/>
                </a:lnTo>
                <a:lnTo>
                  <a:pt x="0" y="210934"/>
                </a:lnTo>
                <a:lnTo>
                  <a:pt x="0" y="377901"/>
                </a:lnTo>
                <a:lnTo>
                  <a:pt x="5596" y="426114"/>
                </a:lnTo>
                <a:lnTo>
                  <a:pt x="21526" y="470454"/>
                </a:lnTo>
                <a:lnTo>
                  <a:pt x="46495" y="509627"/>
                </a:lnTo>
                <a:lnTo>
                  <a:pt x="79213" y="542344"/>
                </a:lnTo>
                <a:lnTo>
                  <a:pt x="118386" y="567311"/>
                </a:lnTo>
                <a:lnTo>
                  <a:pt x="162724" y="583239"/>
                </a:lnTo>
                <a:lnTo>
                  <a:pt x="210934" y="588835"/>
                </a:lnTo>
                <a:lnTo>
                  <a:pt x="1942617" y="588835"/>
                </a:lnTo>
                <a:lnTo>
                  <a:pt x="1990831" y="583239"/>
                </a:lnTo>
                <a:lnTo>
                  <a:pt x="2035170" y="567311"/>
                </a:lnTo>
                <a:lnTo>
                  <a:pt x="2074343" y="542344"/>
                </a:lnTo>
                <a:lnTo>
                  <a:pt x="2107060" y="509627"/>
                </a:lnTo>
                <a:lnTo>
                  <a:pt x="2132027" y="470454"/>
                </a:lnTo>
                <a:lnTo>
                  <a:pt x="2147955" y="426114"/>
                </a:lnTo>
                <a:lnTo>
                  <a:pt x="2153551" y="377901"/>
                </a:lnTo>
                <a:lnTo>
                  <a:pt x="2153551" y="210934"/>
                </a:lnTo>
                <a:lnTo>
                  <a:pt x="2147955" y="162720"/>
                </a:lnTo>
                <a:lnTo>
                  <a:pt x="2132027" y="118381"/>
                </a:lnTo>
                <a:lnTo>
                  <a:pt x="2107060" y="79207"/>
                </a:lnTo>
                <a:lnTo>
                  <a:pt x="2074343" y="46491"/>
                </a:lnTo>
                <a:lnTo>
                  <a:pt x="2035170" y="21523"/>
                </a:lnTo>
                <a:lnTo>
                  <a:pt x="1990831" y="5596"/>
                </a:lnTo>
                <a:lnTo>
                  <a:pt x="1942617" y="0"/>
                </a:lnTo>
                <a:close/>
              </a:path>
            </a:pathLst>
          </a:custGeom>
          <a:solidFill>
            <a:srgbClr val="0062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64287" y="245177"/>
            <a:ext cx="4965700" cy="1021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MetaPro-Bold"/>
                <a:cs typeface="MetaPro-Bold"/>
              </a:rPr>
              <a:t>4.</a:t>
            </a:r>
            <a:r>
              <a:rPr sz="1800" b="1" spc="-6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1800" b="1" dirty="0">
                <a:solidFill>
                  <a:srgbClr val="FFFFFF"/>
                </a:solidFill>
                <a:latin typeface="MetaPro-Bold"/>
                <a:cs typeface="MetaPro-Bold"/>
              </a:rPr>
              <a:t>Starting</a:t>
            </a:r>
            <a:r>
              <a:rPr sz="1800" b="1" spc="-3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MetaPro-Bold"/>
                <a:cs typeface="MetaPro-Bold"/>
              </a:rPr>
              <a:t>preschool?</a:t>
            </a:r>
            <a:r>
              <a:rPr sz="1800" b="1" spc="-2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1800" b="1" dirty="0">
                <a:solidFill>
                  <a:srgbClr val="FFFFFF"/>
                </a:solidFill>
                <a:latin typeface="MetaPro-Bold"/>
                <a:cs typeface="MetaPro-Bold"/>
              </a:rPr>
              <a:t>Get</a:t>
            </a:r>
            <a:r>
              <a:rPr sz="1800" b="1" spc="-3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1800" b="1" dirty="0">
                <a:solidFill>
                  <a:srgbClr val="FFFFFF"/>
                </a:solidFill>
                <a:latin typeface="MetaPro-Bold"/>
                <a:cs typeface="MetaPro-Bold"/>
              </a:rPr>
              <a:t>ready</a:t>
            </a:r>
            <a:r>
              <a:rPr sz="1800" b="1" spc="-2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1800" b="1" dirty="0">
                <a:solidFill>
                  <a:srgbClr val="FFFFFF"/>
                </a:solidFill>
                <a:latin typeface="MetaPro-Bold"/>
                <a:cs typeface="MetaPro-Bold"/>
              </a:rPr>
              <a:t>for</a:t>
            </a:r>
            <a:r>
              <a:rPr sz="1800" b="1" spc="-3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1800" b="1" dirty="0">
                <a:solidFill>
                  <a:srgbClr val="FFFFFF"/>
                </a:solidFill>
                <a:latin typeface="MetaPro-Bold"/>
                <a:cs typeface="MetaPro-Bold"/>
              </a:rPr>
              <a:t>more</a:t>
            </a:r>
            <a:r>
              <a:rPr sz="1800" b="1" spc="-2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1800" b="1" spc="135" dirty="0">
                <a:solidFill>
                  <a:srgbClr val="FFFFFF"/>
                </a:solidFill>
                <a:latin typeface="MetaPro-Bold"/>
                <a:cs typeface="MetaPro-Bold"/>
              </a:rPr>
              <a:t>sniles.</a:t>
            </a:r>
            <a:endParaRPr sz="1800">
              <a:latin typeface="MetaPro-Bold"/>
              <a:cs typeface="MetaPro-Bold"/>
            </a:endParaRPr>
          </a:p>
          <a:p>
            <a:pPr marL="1098550" marR="1988820">
              <a:lnSpc>
                <a:spcPct val="111100"/>
              </a:lnSpc>
              <a:spcBef>
                <a:spcPts val="2075"/>
              </a:spcBef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In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their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first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year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of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nursery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school,</a:t>
            </a:r>
            <a:r>
              <a:rPr sz="900" b="1" spc="50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children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can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spend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much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of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their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time</a:t>
            </a:r>
            <a:r>
              <a:rPr sz="900" b="1" spc="50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with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a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runny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nose,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cough,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or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fever.</a:t>
            </a:r>
            <a:endParaRPr sz="900">
              <a:latin typeface="MetaPro-Bold"/>
              <a:cs typeface="MetaPro-Bold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0" y="2041165"/>
            <a:ext cx="5346065" cy="5519420"/>
            <a:chOff x="0" y="2041165"/>
            <a:chExt cx="5346065" cy="5519420"/>
          </a:xfrm>
        </p:grpSpPr>
        <p:sp>
          <p:nvSpPr>
            <p:cNvPr id="27" name="object 27"/>
            <p:cNvSpPr/>
            <p:nvPr/>
          </p:nvSpPr>
          <p:spPr>
            <a:xfrm>
              <a:off x="0" y="4425073"/>
              <a:ext cx="5346065" cy="3134995"/>
            </a:xfrm>
            <a:custGeom>
              <a:avLst/>
              <a:gdLst/>
              <a:ahLst/>
              <a:cxnLst/>
              <a:rect l="l" t="t" r="r" b="b"/>
              <a:pathLst>
                <a:path w="5346065" h="3134995">
                  <a:moveTo>
                    <a:pt x="0" y="0"/>
                  </a:moveTo>
                  <a:lnTo>
                    <a:pt x="5346001" y="0"/>
                  </a:lnTo>
                  <a:lnTo>
                    <a:pt x="5346001" y="3134931"/>
                  </a:lnTo>
                  <a:lnTo>
                    <a:pt x="0" y="31349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2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91401" y="5815293"/>
              <a:ext cx="245592" cy="24559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91401" y="4608091"/>
              <a:ext cx="245592" cy="24559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70220" y="2041165"/>
              <a:ext cx="944859" cy="130109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504192" y="2062487"/>
              <a:ext cx="810301" cy="1245063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074724" y="6189890"/>
              <a:ext cx="3293745" cy="1164590"/>
            </a:xfrm>
            <a:custGeom>
              <a:avLst/>
              <a:gdLst/>
              <a:ahLst/>
              <a:cxnLst/>
              <a:rect l="l" t="t" r="r" b="b"/>
              <a:pathLst>
                <a:path w="3293745" h="1164590">
                  <a:moveTo>
                    <a:pt x="3025597" y="0"/>
                  </a:moveTo>
                  <a:lnTo>
                    <a:pt x="0" y="0"/>
                  </a:lnTo>
                  <a:lnTo>
                    <a:pt x="0" y="1162570"/>
                  </a:lnTo>
                  <a:lnTo>
                    <a:pt x="1625" y="1164183"/>
                  </a:lnTo>
                  <a:lnTo>
                    <a:pt x="3025597" y="1164183"/>
                  </a:lnTo>
                  <a:lnTo>
                    <a:pt x="3073739" y="1159868"/>
                  </a:lnTo>
                  <a:lnTo>
                    <a:pt x="3119051" y="1147427"/>
                  </a:lnTo>
                  <a:lnTo>
                    <a:pt x="3160775" y="1127616"/>
                  </a:lnTo>
                  <a:lnTo>
                    <a:pt x="3198156" y="1101192"/>
                  </a:lnTo>
                  <a:lnTo>
                    <a:pt x="3230436" y="1068912"/>
                  </a:lnTo>
                  <a:lnTo>
                    <a:pt x="3256860" y="1031531"/>
                  </a:lnTo>
                  <a:lnTo>
                    <a:pt x="3276671" y="989807"/>
                  </a:lnTo>
                  <a:lnTo>
                    <a:pt x="3289112" y="944495"/>
                  </a:lnTo>
                  <a:lnTo>
                    <a:pt x="3293427" y="896353"/>
                  </a:lnTo>
                  <a:lnTo>
                    <a:pt x="3293427" y="267830"/>
                  </a:lnTo>
                  <a:lnTo>
                    <a:pt x="3289112" y="219687"/>
                  </a:lnTo>
                  <a:lnTo>
                    <a:pt x="3276671" y="174376"/>
                  </a:lnTo>
                  <a:lnTo>
                    <a:pt x="3256860" y="132651"/>
                  </a:lnTo>
                  <a:lnTo>
                    <a:pt x="3230436" y="95271"/>
                  </a:lnTo>
                  <a:lnTo>
                    <a:pt x="3198156" y="62990"/>
                  </a:lnTo>
                  <a:lnTo>
                    <a:pt x="3160775" y="36567"/>
                  </a:lnTo>
                  <a:lnTo>
                    <a:pt x="3119051" y="16756"/>
                  </a:lnTo>
                  <a:lnTo>
                    <a:pt x="3073739" y="4315"/>
                  </a:lnTo>
                  <a:lnTo>
                    <a:pt x="3025597" y="0"/>
                  </a:lnTo>
                  <a:close/>
                </a:path>
              </a:pathLst>
            </a:custGeom>
            <a:solidFill>
              <a:srgbClr val="008F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1074726" y="4937246"/>
              <a:ext cx="2498090" cy="724535"/>
            </a:xfrm>
            <a:custGeom>
              <a:avLst/>
              <a:gdLst/>
              <a:ahLst/>
              <a:cxnLst/>
              <a:rect l="l" t="t" r="r" b="b"/>
              <a:pathLst>
                <a:path w="2498090" h="724535">
                  <a:moveTo>
                    <a:pt x="2331199" y="0"/>
                  </a:moveTo>
                  <a:lnTo>
                    <a:pt x="0" y="0"/>
                  </a:lnTo>
                  <a:lnTo>
                    <a:pt x="0" y="724217"/>
                  </a:lnTo>
                  <a:lnTo>
                    <a:pt x="2331199" y="724217"/>
                  </a:lnTo>
                  <a:lnTo>
                    <a:pt x="2375512" y="718263"/>
                  </a:lnTo>
                  <a:lnTo>
                    <a:pt x="2415331" y="701460"/>
                  </a:lnTo>
                  <a:lnTo>
                    <a:pt x="2449066" y="675397"/>
                  </a:lnTo>
                  <a:lnTo>
                    <a:pt x="2475129" y="641661"/>
                  </a:lnTo>
                  <a:lnTo>
                    <a:pt x="2491932" y="601843"/>
                  </a:lnTo>
                  <a:lnTo>
                    <a:pt x="2497886" y="557529"/>
                  </a:lnTo>
                  <a:lnTo>
                    <a:pt x="2497886" y="166687"/>
                  </a:lnTo>
                  <a:lnTo>
                    <a:pt x="2491932" y="122374"/>
                  </a:lnTo>
                  <a:lnTo>
                    <a:pt x="2475129" y="82555"/>
                  </a:lnTo>
                  <a:lnTo>
                    <a:pt x="2449066" y="48820"/>
                  </a:lnTo>
                  <a:lnTo>
                    <a:pt x="2415331" y="22756"/>
                  </a:lnTo>
                  <a:lnTo>
                    <a:pt x="2375512" y="5954"/>
                  </a:lnTo>
                  <a:lnTo>
                    <a:pt x="2331199" y="0"/>
                  </a:lnTo>
                  <a:close/>
                </a:path>
              </a:pathLst>
            </a:custGeom>
            <a:solidFill>
              <a:srgbClr val="0096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1165014" y="5770073"/>
            <a:ext cx="3098800" cy="152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015">
              <a:lnSpc>
                <a:spcPts val="1260"/>
              </a:lnSpc>
              <a:spcBef>
                <a:spcPts val="100"/>
              </a:spcBef>
            </a:pPr>
            <a:r>
              <a:rPr sz="1100" b="1" spc="-10" dirty="0">
                <a:solidFill>
                  <a:srgbClr val="FFFFFF"/>
                </a:solidFill>
                <a:latin typeface="MetaPro-Black"/>
                <a:cs typeface="MetaPro-Black"/>
              </a:rPr>
              <a:t>Your</a:t>
            </a:r>
            <a:r>
              <a:rPr sz="11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MetaPro-Black"/>
                <a:cs typeface="MetaPro-Black"/>
              </a:rPr>
              <a:t>child</a:t>
            </a:r>
            <a:r>
              <a:rPr sz="11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100" b="1" dirty="0">
                <a:solidFill>
                  <a:srgbClr val="FFFFFF"/>
                </a:solidFill>
                <a:latin typeface="MetaPro-Black"/>
                <a:cs typeface="MetaPro-Black"/>
              </a:rPr>
              <a:t>needs</a:t>
            </a:r>
            <a:r>
              <a:rPr sz="1100" b="1" spc="-40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100" b="1" dirty="0">
                <a:solidFill>
                  <a:srgbClr val="FFFFFF"/>
                </a:solidFill>
                <a:latin typeface="MetaPro-Black"/>
                <a:cs typeface="MetaPro-Black"/>
              </a:rPr>
              <a:t>to</a:t>
            </a:r>
            <a:r>
              <a:rPr sz="11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100" b="1" dirty="0">
                <a:solidFill>
                  <a:srgbClr val="FFFFFF"/>
                </a:solidFill>
                <a:latin typeface="MetaPro-Black"/>
                <a:cs typeface="MetaPro-Black"/>
              </a:rPr>
              <a:t>see</a:t>
            </a:r>
            <a:r>
              <a:rPr sz="11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100" b="1" dirty="0">
                <a:solidFill>
                  <a:srgbClr val="FFFFFF"/>
                </a:solidFill>
                <a:latin typeface="MetaPro-Black"/>
                <a:cs typeface="MetaPro-Black"/>
              </a:rPr>
              <a:t>a</a:t>
            </a:r>
            <a:r>
              <a:rPr sz="1100" b="1" spc="-20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MetaPro-Black"/>
                <a:cs typeface="MetaPro-Black"/>
              </a:rPr>
              <a:t>doctor</a:t>
            </a:r>
            <a:endParaRPr sz="1100">
              <a:latin typeface="MetaPro-Black"/>
              <a:cs typeface="MetaPro-Black"/>
            </a:endParaRPr>
          </a:p>
          <a:p>
            <a:pPr marL="247015">
              <a:lnSpc>
                <a:spcPts val="1260"/>
              </a:lnSpc>
            </a:pPr>
            <a:r>
              <a:rPr sz="1100" b="1" spc="-10" dirty="0">
                <a:solidFill>
                  <a:srgbClr val="FFFFFF"/>
                </a:solidFill>
                <a:latin typeface="MetaPro-Black"/>
                <a:cs typeface="MetaPro-Black"/>
              </a:rPr>
              <a:t>urgently</a:t>
            </a:r>
            <a:r>
              <a:rPr sz="1100" b="1" spc="-30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100" b="1" dirty="0">
                <a:solidFill>
                  <a:srgbClr val="FFFFFF"/>
                </a:solidFill>
                <a:latin typeface="MetaPro-Black"/>
                <a:cs typeface="MetaPro-Black"/>
              </a:rPr>
              <a:t>if</a:t>
            </a:r>
            <a:r>
              <a:rPr sz="11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100" b="1" dirty="0">
                <a:solidFill>
                  <a:srgbClr val="FFFFFF"/>
                </a:solidFill>
                <a:latin typeface="MetaPro-Black"/>
                <a:cs typeface="MetaPro-Black"/>
              </a:rPr>
              <a:t>they</a:t>
            </a:r>
            <a:r>
              <a:rPr sz="11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100" b="1" dirty="0">
                <a:solidFill>
                  <a:srgbClr val="FFFFFF"/>
                </a:solidFill>
                <a:latin typeface="MetaPro-Black"/>
                <a:cs typeface="MetaPro-Black"/>
              </a:rPr>
              <a:t>show</a:t>
            </a:r>
            <a:r>
              <a:rPr sz="1100" b="1" spc="-1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100" b="1" dirty="0">
                <a:solidFill>
                  <a:srgbClr val="FFFFFF"/>
                </a:solidFill>
                <a:latin typeface="MetaPro-Black"/>
                <a:cs typeface="MetaPro-Black"/>
              </a:rPr>
              <a:t>any</a:t>
            </a:r>
            <a:r>
              <a:rPr sz="11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100" b="1" dirty="0">
                <a:solidFill>
                  <a:srgbClr val="FFFFFF"/>
                </a:solidFill>
                <a:latin typeface="MetaPro-Black"/>
                <a:cs typeface="MetaPro-Black"/>
              </a:rPr>
              <a:t>of</a:t>
            </a:r>
            <a:r>
              <a:rPr sz="1100" b="1" spc="-2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100" b="1" dirty="0">
                <a:solidFill>
                  <a:srgbClr val="FFFFFF"/>
                </a:solidFill>
                <a:latin typeface="MetaPro-Black"/>
                <a:cs typeface="MetaPro-Black"/>
              </a:rPr>
              <a:t>these</a:t>
            </a:r>
            <a:r>
              <a:rPr sz="1100" b="1" spc="-10" dirty="0">
                <a:solidFill>
                  <a:srgbClr val="FFFFFF"/>
                </a:solidFill>
                <a:latin typeface="MetaPro-Black"/>
                <a:cs typeface="MetaPro-Black"/>
              </a:rPr>
              <a:t> signs:</a:t>
            </a:r>
            <a:endParaRPr sz="1100">
              <a:latin typeface="MetaPro-Black"/>
              <a:cs typeface="MetaPro-Black"/>
            </a:endParaRPr>
          </a:p>
          <a:p>
            <a:pPr marL="119380" indent="-106680">
              <a:lnSpc>
                <a:spcPct val="100000"/>
              </a:lnSpc>
              <a:spcBef>
                <a:spcPts val="994"/>
              </a:spcBef>
              <a:buChar char="•"/>
              <a:tabLst>
                <a:tab pos="119380" algn="l"/>
              </a:tabLst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they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have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breathing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problems,</a:t>
            </a:r>
            <a:endParaRPr sz="900">
              <a:latin typeface="MetaPro-Bold"/>
              <a:cs typeface="MetaPro-Bold"/>
            </a:endParaRPr>
          </a:p>
          <a:p>
            <a:pPr marL="119380" indent="-106680">
              <a:lnSpc>
                <a:spcPct val="100000"/>
              </a:lnSpc>
              <a:spcBef>
                <a:spcPts val="120"/>
              </a:spcBef>
              <a:buChar char="•"/>
              <a:tabLst>
                <a:tab pos="119380" algn="l"/>
              </a:tabLst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they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are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not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drinking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as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much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as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usual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or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seem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dehydrated,</a:t>
            </a:r>
            <a:endParaRPr sz="900">
              <a:latin typeface="MetaPro-Bold"/>
              <a:cs typeface="MetaPro-Bold"/>
            </a:endParaRPr>
          </a:p>
          <a:p>
            <a:pPr marL="119380" indent="-106680">
              <a:lnSpc>
                <a:spcPct val="100000"/>
              </a:lnSpc>
              <a:spcBef>
                <a:spcPts val="120"/>
              </a:spcBef>
              <a:buChar char="•"/>
              <a:tabLst>
                <a:tab pos="119380" algn="l"/>
              </a:tabLst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they are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unusually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drowsy,</a:t>
            </a:r>
            <a:endParaRPr sz="900">
              <a:latin typeface="MetaPro-Bold"/>
              <a:cs typeface="MetaPro-Bold"/>
            </a:endParaRPr>
          </a:p>
          <a:p>
            <a:pPr marL="119380" indent="-106680">
              <a:lnSpc>
                <a:spcPct val="100000"/>
              </a:lnSpc>
              <a:spcBef>
                <a:spcPts val="120"/>
              </a:spcBef>
              <a:buChar char="•"/>
              <a:tabLst>
                <a:tab pos="119380" algn="l"/>
              </a:tabLst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they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appear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confused,</a:t>
            </a:r>
            <a:endParaRPr sz="900">
              <a:latin typeface="MetaPro-Bold"/>
              <a:cs typeface="MetaPro-Bold"/>
            </a:endParaRPr>
          </a:p>
          <a:p>
            <a:pPr marL="119380" indent="-106680">
              <a:lnSpc>
                <a:spcPct val="100000"/>
              </a:lnSpc>
              <a:spcBef>
                <a:spcPts val="120"/>
              </a:spcBef>
              <a:buChar char="•"/>
              <a:tabLst>
                <a:tab pos="119380" algn="l"/>
              </a:tabLst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you</a:t>
            </a:r>
            <a:r>
              <a:rPr sz="900" b="1" spc="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have</a:t>
            </a:r>
            <a:r>
              <a:rPr sz="900" b="1" spc="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165" dirty="0">
                <a:solidFill>
                  <a:srgbClr val="FFFFFF"/>
                </a:solidFill>
                <a:latin typeface="MetaPro-Bold"/>
                <a:cs typeface="MetaPro-Bold"/>
              </a:rPr>
              <a:t>di</a:t>
            </a:r>
            <a:r>
              <a:rPr sz="900" b="1" spc="114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culty</a:t>
            </a:r>
            <a:r>
              <a:rPr sz="900" b="1" spc="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waking</a:t>
            </a:r>
            <a:r>
              <a:rPr sz="900" b="1" spc="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them,</a:t>
            </a:r>
            <a:endParaRPr sz="900">
              <a:latin typeface="MetaPro-Bold"/>
              <a:cs typeface="MetaPro-Bold"/>
            </a:endParaRPr>
          </a:p>
          <a:p>
            <a:pPr marL="119380" indent="-106680">
              <a:lnSpc>
                <a:spcPct val="100000"/>
              </a:lnSpc>
              <a:spcBef>
                <a:spcPts val="120"/>
              </a:spcBef>
              <a:buChar char="•"/>
              <a:tabLst>
                <a:tab pos="119380" algn="l"/>
              </a:tabLst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their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skin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colour</a:t>
            </a:r>
            <a:r>
              <a:rPr sz="9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looks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different,</a:t>
            </a:r>
            <a:endParaRPr sz="900">
              <a:latin typeface="MetaPro-Bold"/>
              <a:cs typeface="MetaPro-Bold"/>
            </a:endParaRPr>
          </a:p>
          <a:p>
            <a:pPr marL="119380" indent="-106680">
              <a:lnSpc>
                <a:spcPct val="100000"/>
              </a:lnSpc>
              <a:spcBef>
                <a:spcPts val="120"/>
              </a:spcBef>
              <a:buChar char="•"/>
              <a:tabLst>
                <a:tab pos="119380" algn="l"/>
              </a:tabLst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their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symptoms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are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getting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much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worse.</a:t>
            </a:r>
            <a:endParaRPr sz="900">
              <a:latin typeface="MetaPro-Bold"/>
              <a:cs typeface="MetaPro-Bold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143068" y="4646979"/>
            <a:ext cx="2296160" cy="9283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8605">
              <a:lnSpc>
                <a:spcPct val="100000"/>
              </a:lnSpc>
              <a:spcBef>
                <a:spcPts val="100"/>
              </a:spcBef>
            </a:pPr>
            <a:r>
              <a:rPr sz="1100" b="1" spc="-10" dirty="0">
                <a:solidFill>
                  <a:srgbClr val="FFFFFF"/>
                </a:solidFill>
                <a:latin typeface="MetaPro-Black"/>
                <a:cs typeface="MetaPro-Black"/>
              </a:rPr>
              <a:t>Reassuring</a:t>
            </a:r>
            <a:r>
              <a:rPr sz="1100" b="1" spc="-45" dirty="0">
                <a:solidFill>
                  <a:srgbClr val="FFFFFF"/>
                </a:solidFill>
                <a:latin typeface="MetaPro-Black"/>
                <a:cs typeface="MetaPro-Black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MetaPro-Black"/>
                <a:cs typeface="MetaPro-Black"/>
              </a:rPr>
              <a:t>signs:</a:t>
            </a:r>
            <a:endParaRPr sz="1100">
              <a:latin typeface="MetaPro-Black"/>
              <a:cs typeface="MetaPro-Black"/>
            </a:endParaRPr>
          </a:p>
          <a:p>
            <a:pPr marL="119380" indent="-106680">
              <a:lnSpc>
                <a:spcPct val="100000"/>
              </a:lnSpc>
              <a:spcBef>
                <a:spcPts val="1105"/>
              </a:spcBef>
              <a:buChar char="•"/>
              <a:tabLst>
                <a:tab pos="119380" algn="l"/>
              </a:tabLst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your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child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is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alert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and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responsive,</a:t>
            </a:r>
            <a:endParaRPr sz="900">
              <a:latin typeface="MetaPro-Bold"/>
              <a:cs typeface="MetaPro-Bold"/>
            </a:endParaRPr>
          </a:p>
          <a:p>
            <a:pPr marL="119380" indent="-106680">
              <a:lnSpc>
                <a:spcPct val="100000"/>
              </a:lnSpc>
              <a:spcBef>
                <a:spcPts val="120"/>
              </a:spcBef>
              <a:buChar char="•"/>
              <a:tabLst>
                <a:tab pos="119380" algn="l"/>
              </a:tabLst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they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are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drinking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enough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fluids,</a:t>
            </a:r>
            <a:endParaRPr sz="900">
              <a:latin typeface="MetaPro-Bold"/>
              <a:cs typeface="MetaPro-Bold"/>
            </a:endParaRPr>
          </a:p>
          <a:p>
            <a:pPr marL="119380" indent="-106680">
              <a:lnSpc>
                <a:spcPct val="100000"/>
              </a:lnSpc>
              <a:spcBef>
                <a:spcPts val="120"/>
              </a:spcBef>
              <a:buChar char="•"/>
              <a:tabLst>
                <a:tab pos="119380" algn="l"/>
              </a:tabLst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their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symptoms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are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stable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or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improving</a:t>
            </a:r>
            <a:endParaRPr sz="900">
              <a:latin typeface="MetaPro-Bold"/>
              <a:cs typeface="MetaPro-Bold"/>
            </a:endParaRPr>
          </a:p>
          <a:p>
            <a:pPr marL="119380" indent="-106680">
              <a:lnSpc>
                <a:spcPct val="100000"/>
              </a:lnSpc>
              <a:spcBef>
                <a:spcPts val="120"/>
              </a:spcBef>
              <a:buChar char="•"/>
              <a:tabLst>
                <a:tab pos="119380" algn="l"/>
              </a:tabLst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they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can</a:t>
            </a:r>
            <a:r>
              <a:rPr sz="9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play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or</a:t>
            </a:r>
            <a:r>
              <a:rPr sz="9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engage</a:t>
            </a:r>
            <a:r>
              <a:rPr sz="9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in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normal</a:t>
            </a:r>
            <a:r>
              <a:rPr sz="9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activities</a:t>
            </a:r>
            <a:endParaRPr sz="900">
              <a:latin typeface="MetaPro-Bold"/>
              <a:cs typeface="MetaPro-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26820" y="311049"/>
            <a:ext cx="26346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If</a:t>
            </a:r>
            <a:r>
              <a:rPr sz="900" b="1" spc="-3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your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child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has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a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bacterial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infection,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antibiotics</a:t>
            </a:r>
            <a:r>
              <a:rPr sz="900" b="1" spc="50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could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be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crucial.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And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then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it’s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crucial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that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they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work.</a:t>
            </a:r>
            <a:endParaRPr sz="900">
              <a:latin typeface="MetaPro-Bold"/>
              <a:cs typeface="MetaPro-Bold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19543" y="877748"/>
            <a:ext cx="217741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Every</a:t>
            </a:r>
            <a:r>
              <a:rPr sz="900" b="1" spc="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unnecessary</a:t>
            </a:r>
            <a:r>
              <a:rPr sz="900" b="1" spc="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use</a:t>
            </a:r>
            <a:r>
              <a:rPr sz="900" b="1" spc="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increases</a:t>
            </a:r>
            <a:r>
              <a:rPr sz="900" b="1" spc="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the</a:t>
            </a:r>
            <a:r>
              <a:rPr sz="900" b="1" spc="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risk</a:t>
            </a:r>
            <a:r>
              <a:rPr sz="900" b="1" spc="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of</a:t>
            </a:r>
            <a:r>
              <a:rPr sz="900" b="1" spc="50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bacteria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becoming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resistant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to</a:t>
            </a:r>
            <a:r>
              <a:rPr sz="9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antibiotics.</a:t>
            </a:r>
            <a:endParaRPr sz="900">
              <a:latin typeface="MetaPro-Bold"/>
              <a:cs typeface="MetaPro-Bold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535553" y="1434088"/>
            <a:ext cx="153479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Protect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antibiotics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so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they</a:t>
            </a:r>
            <a:r>
              <a:rPr sz="9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can</a:t>
            </a:r>
            <a:r>
              <a:rPr sz="900" b="1" spc="50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protect</a:t>
            </a:r>
            <a:r>
              <a:rPr sz="900" b="1" spc="-4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your</a:t>
            </a:r>
            <a:r>
              <a:rPr sz="900" b="1" spc="-3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children.</a:t>
            </a:r>
            <a:endParaRPr sz="900">
              <a:latin typeface="MetaPro-Bold"/>
              <a:cs typeface="MetaPro-Bold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113" y="3108952"/>
            <a:ext cx="5114965" cy="2269129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2071024" y="3226987"/>
            <a:ext cx="1782445" cy="73660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Antibiotics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should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only</a:t>
            </a:r>
            <a:r>
              <a:rPr sz="9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be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used:</a:t>
            </a:r>
            <a:endParaRPr sz="900">
              <a:latin typeface="MetaPro-Bold"/>
              <a:cs typeface="MetaPro-Bold"/>
            </a:endParaRPr>
          </a:p>
          <a:p>
            <a:pPr marL="83820" indent="-71120">
              <a:lnSpc>
                <a:spcPct val="100000"/>
              </a:lnSpc>
              <a:spcBef>
                <a:spcPts val="520"/>
              </a:spcBef>
              <a:buChar char="•"/>
              <a:tabLst>
                <a:tab pos="83820" algn="l"/>
              </a:tabLst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when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they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are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needed</a:t>
            </a:r>
            <a:endParaRPr sz="900">
              <a:latin typeface="MetaPro-Bold"/>
              <a:cs typeface="MetaPro-Bold"/>
            </a:endParaRPr>
          </a:p>
          <a:p>
            <a:pPr marL="83820" indent="-71120">
              <a:lnSpc>
                <a:spcPct val="100000"/>
              </a:lnSpc>
              <a:spcBef>
                <a:spcPts val="120"/>
              </a:spcBef>
              <a:buChar char="•"/>
              <a:tabLst>
                <a:tab pos="83820" algn="l"/>
              </a:tabLst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as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prescribed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by</a:t>
            </a:r>
            <a:r>
              <a:rPr sz="900" b="1" spc="-3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your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doctor,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and</a:t>
            </a:r>
            <a:endParaRPr sz="900">
              <a:latin typeface="MetaPro-Bold"/>
              <a:cs typeface="MetaPro-Bold"/>
            </a:endParaRPr>
          </a:p>
          <a:p>
            <a:pPr marL="83820" indent="-71120">
              <a:lnSpc>
                <a:spcPct val="100000"/>
              </a:lnSpc>
              <a:spcBef>
                <a:spcPts val="120"/>
              </a:spcBef>
              <a:buChar char="•"/>
              <a:tabLst>
                <a:tab pos="83820" algn="l"/>
              </a:tabLst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for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the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entire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duration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prescribed.</a:t>
            </a:r>
            <a:endParaRPr sz="900">
              <a:latin typeface="MetaPro-Bold"/>
              <a:cs typeface="MetaPro-Bold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299395" y="4244257"/>
            <a:ext cx="12846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The right</a:t>
            </a:r>
            <a:r>
              <a:rPr sz="900" b="1" spc="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antibiotic</a:t>
            </a:r>
            <a:r>
              <a:rPr sz="900" b="1" spc="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is</a:t>
            </a:r>
            <a:r>
              <a:rPr sz="900" b="1" spc="50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one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that</a:t>
            </a:r>
            <a:r>
              <a:rPr sz="9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is</a:t>
            </a:r>
            <a:r>
              <a:rPr sz="9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really</a:t>
            </a:r>
            <a:r>
              <a:rPr sz="9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needed.</a:t>
            </a:r>
            <a:endParaRPr sz="900">
              <a:latin typeface="MetaPro-Bold"/>
              <a:cs typeface="MetaPro-Bold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5769" y="5619722"/>
            <a:ext cx="5068467" cy="1940283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066266" y="5648571"/>
            <a:ext cx="170433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Antibiotics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can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have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side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effects.</a:t>
            </a:r>
            <a:r>
              <a:rPr sz="900" b="1" spc="50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They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can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cause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diarrhoea,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nausea</a:t>
            </a:r>
            <a:r>
              <a:rPr sz="900" b="1" spc="50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or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skin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rashes.</a:t>
            </a:r>
            <a:endParaRPr sz="900">
              <a:latin typeface="MetaPro-Bold"/>
              <a:cs typeface="MetaPro-Bold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85244" y="271107"/>
            <a:ext cx="5168885" cy="244460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8019733" y="466005"/>
            <a:ext cx="14211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Your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child’s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body</a:t>
            </a:r>
            <a:r>
              <a:rPr sz="9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is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home</a:t>
            </a:r>
            <a:r>
              <a:rPr sz="9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to</a:t>
            </a:r>
            <a:r>
              <a:rPr sz="900" b="1" spc="50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billions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of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helpful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bacteria.</a:t>
            </a:r>
            <a:endParaRPr sz="900">
              <a:latin typeface="MetaPro-Bold"/>
              <a:cs typeface="MetaPro-Bold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625397" y="5502051"/>
            <a:ext cx="5013224" cy="2057953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7583984" y="5660105"/>
            <a:ext cx="133286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Clean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hands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help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prevent</a:t>
            </a:r>
            <a:r>
              <a:rPr sz="900" b="1" spc="50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infections</a:t>
            </a:r>
            <a:r>
              <a:rPr sz="900" b="1" spc="-4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from</a:t>
            </a:r>
            <a:r>
              <a:rPr sz="900" b="1" spc="-3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spreading.</a:t>
            </a:r>
            <a:endParaRPr sz="900">
              <a:latin typeface="MetaPro-Bold"/>
              <a:cs typeface="MetaPro-Bold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811429" y="6305161"/>
            <a:ext cx="1557020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800" b="1" spc="-20" dirty="0">
                <a:solidFill>
                  <a:srgbClr val="FFFFFF"/>
                </a:solidFill>
                <a:latin typeface="MetaPro-Bold"/>
                <a:cs typeface="MetaPro-Bold"/>
              </a:rPr>
              <a:t>Teach</a:t>
            </a:r>
            <a:r>
              <a:rPr sz="8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MetaPro-Bold"/>
                <a:cs typeface="MetaPro-Bold"/>
              </a:rPr>
              <a:t>children</a:t>
            </a:r>
            <a:r>
              <a:rPr sz="800" b="1" dirty="0">
                <a:solidFill>
                  <a:srgbClr val="FFFFFF"/>
                </a:solidFill>
                <a:latin typeface="MetaPro-Bold"/>
                <a:cs typeface="MetaPro-Bold"/>
              </a:rPr>
              <a:t> to</a:t>
            </a:r>
            <a:r>
              <a:rPr sz="8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800" b="1" dirty="0">
                <a:solidFill>
                  <a:srgbClr val="FFFFFF"/>
                </a:solidFill>
                <a:latin typeface="MetaPro-Bold"/>
                <a:cs typeface="MetaPro-Bold"/>
              </a:rPr>
              <a:t>wash their</a:t>
            </a:r>
            <a:r>
              <a:rPr sz="8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800" b="1" spc="-20" dirty="0">
                <a:solidFill>
                  <a:srgbClr val="FFFFFF"/>
                </a:solidFill>
                <a:latin typeface="MetaPro-Bold"/>
                <a:cs typeface="MetaPro-Bold"/>
              </a:rPr>
              <a:t>hands</a:t>
            </a:r>
            <a:r>
              <a:rPr sz="800" b="1" spc="50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800" b="1" dirty="0">
                <a:solidFill>
                  <a:srgbClr val="FFFFFF"/>
                </a:solidFill>
                <a:latin typeface="MetaPro-Bold"/>
                <a:cs typeface="MetaPro-Bold"/>
              </a:rPr>
              <a:t>to</a:t>
            </a:r>
            <a:r>
              <a:rPr sz="8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800" b="1" spc="-10" dirty="0">
                <a:solidFill>
                  <a:srgbClr val="FFFFFF"/>
                </a:solidFill>
                <a:latin typeface="MetaPro-Bold"/>
                <a:cs typeface="MetaPro-Bold"/>
              </a:rPr>
              <a:t>protect</a:t>
            </a:r>
            <a:r>
              <a:rPr sz="800" b="1" dirty="0">
                <a:solidFill>
                  <a:srgbClr val="FFFFFF"/>
                </a:solidFill>
                <a:latin typeface="MetaPro-Bold"/>
                <a:cs typeface="MetaPro-Bold"/>
              </a:rPr>
              <a:t> them from getting</a:t>
            </a:r>
            <a:r>
              <a:rPr sz="8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800" b="1" spc="-20" dirty="0">
                <a:solidFill>
                  <a:srgbClr val="FFFFFF"/>
                </a:solidFill>
                <a:latin typeface="MetaPro-Bold"/>
                <a:cs typeface="MetaPro-Bold"/>
              </a:rPr>
              <a:t>sick.</a:t>
            </a:r>
            <a:endParaRPr sz="800">
              <a:latin typeface="MetaPro-Bold"/>
              <a:cs typeface="MetaPro-Bold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56853" y="1098300"/>
            <a:ext cx="1640839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These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bacteria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are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good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for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their</a:t>
            </a:r>
            <a:r>
              <a:rPr sz="900" b="1" spc="50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health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and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development.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Using</a:t>
            </a:r>
            <a:r>
              <a:rPr sz="900" b="1" spc="50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antibiotics</a:t>
            </a:r>
            <a:r>
              <a:rPr sz="900" b="1" spc="3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unnecessarily</a:t>
            </a:r>
            <a:r>
              <a:rPr sz="900" b="1" spc="3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can</a:t>
            </a:r>
            <a:r>
              <a:rPr sz="900" b="1" spc="50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upset</a:t>
            </a:r>
            <a:r>
              <a:rPr sz="9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this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natural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balance.</a:t>
            </a:r>
            <a:endParaRPr sz="900">
              <a:latin typeface="MetaPro-Bold"/>
              <a:cs typeface="MetaPro-Bold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437145" y="6304991"/>
            <a:ext cx="154559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They</a:t>
            </a:r>
            <a:r>
              <a:rPr sz="9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should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therefore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 only</a:t>
            </a:r>
            <a:r>
              <a:rPr sz="9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be</a:t>
            </a:r>
            <a:r>
              <a:rPr sz="900" b="1" spc="50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used</a:t>
            </a:r>
            <a:r>
              <a:rPr sz="9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when</a:t>
            </a:r>
            <a:r>
              <a:rPr sz="9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the benefits</a:t>
            </a:r>
            <a:r>
              <a:rPr sz="9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clearly</a:t>
            </a:r>
            <a:r>
              <a:rPr sz="900" b="1" spc="50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outweigh</a:t>
            </a:r>
            <a:r>
              <a:rPr sz="9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the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risks.</a:t>
            </a:r>
            <a:endParaRPr sz="900">
              <a:latin typeface="MetaPro-Bold"/>
              <a:cs typeface="MetaPro-Bold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0" y="2735977"/>
            <a:ext cx="3857625" cy="290195"/>
          </a:xfrm>
          <a:custGeom>
            <a:avLst/>
            <a:gdLst/>
            <a:ahLst/>
            <a:cxnLst/>
            <a:rect l="l" t="t" r="r" b="b"/>
            <a:pathLst>
              <a:path w="3857625" h="290194">
                <a:moveTo>
                  <a:pt x="3719062" y="0"/>
                </a:moveTo>
                <a:lnTo>
                  <a:pt x="0" y="0"/>
                </a:lnTo>
                <a:lnTo>
                  <a:pt x="0" y="290017"/>
                </a:lnTo>
                <a:lnTo>
                  <a:pt x="3719062" y="290017"/>
                </a:lnTo>
                <a:lnTo>
                  <a:pt x="3762665" y="282984"/>
                </a:lnTo>
                <a:lnTo>
                  <a:pt x="3800533" y="263401"/>
                </a:lnTo>
                <a:lnTo>
                  <a:pt x="3830394" y="233540"/>
                </a:lnTo>
                <a:lnTo>
                  <a:pt x="3849977" y="195672"/>
                </a:lnTo>
                <a:lnTo>
                  <a:pt x="3857010" y="152069"/>
                </a:lnTo>
                <a:lnTo>
                  <a:pt x="3857010" y="137947"/>
                </a:lnTo>
                <a:lnTo>
                  <a:pt x="3849977" y="94344"/>
                </a:lnTo>
                <a:lnTo>
                  <a:pt x="3830394" y="56477"/>
                </a:lnTo>
                <a:lnTo>
                  <a:pt x="3800533" y="26615"/>
                </a:lnTo>
                <a:lnTo>
                  <a:pt x="3762665" y="7032"/>
                </a:lnTo>
                <a:lnTo>
                  <a:pt x="3719062" y="0"/>
                </a:lnTo>
                <a:close/>
              </a:path>
            </a:pathLst>
          </a:custGeom>
          <a:solidFill>
            <a:srgbClr val="D76D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13332" y="2709758"/>
            <a:ext cx="364362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MetaPro-Bold"/>
                <a:cs typeface="MetaPro-Bold"/>
              </a:rPr>
              <a:t>2.</a:t>
            </a:r>
            <a:r>
              <a:rPr sz="1800" b="1" spc="-3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MetaPro-Bold"/>
                <a:cs typeface="MetaPro-Bold"/>
              </a:rPr>
              <a:t>Antibiotics</a:t>
            </a:r>
            <a:r>
              <a:rPr sz="1800" b="1" spc="-3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1800" b="1" dirty="0">
                <a:solidFill>
                  <a:srgbClr val="FFFFFF"/>
                </a:solidFill>
                <a:latin typeface="MetaPro-Bold"/>
                <a:cs typeface="MetaPro-Bold"/>
              </a:rPr>
              <a:t>can</a:t>
            </a:r>
            <a:r>
              <a:rPr sz="1800" b="1" spc="-3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1800" b="1" dirty="0">
                <a:solidFill>
                  <a:srgbClr val="FFFFFF"/>
                </a:solidFill>
                <a:latin typeface="MetaPro-Bold"/>
                <a:cs typeface="MetaPro-Bold"/>
              </a:rPr>
              <a:t>cause</a:t>
            </a:r>
            <a:r>
              <a:rPr sz="1800" b="1" spc="-3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1800" b="1" dirty="0">
                <a:solidFill>
                  <a:srgbClr val="FFFFFF"/>
                </a:solidFill>
                <a:latin typeface="MetaPro-Bold"/>
                <a:cs typeface="MetaPro-Bold"/>
              </a:rPr>
              <a:t>side</a:t>
            </a:r>
            <a:r>
              <a:rPr sz="1800" b="1" spc="-3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MetaPro-Bold"/>
                <a:cs typeface="MetaPro-Bold"/>
              </a:rPr>
              <a:t>effects.</a:t>
            </a:r>
            <a:endParaRPr sz="1800">
              <a:latin typeface="MetaPro-Bold"/>
              <a:cs typeface="MetaPro-Bold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346001" y="2531668"/>
            <a:ext cx="5346065" cy="2846705"/>
            <a:chOff x="5346001" y="2531668"/>
            <a:chExt cx="5346065" cy="2846705"/>
          </a:xfrm>
        </p:grpSpPr>
        <p:sp>
          <p:nvSpPr>
            <p:cNvPr id="20" name="object 20"/>
            <p:cNvSpPr/>
            <p:nvPr/>
          </p:nvSpPr>
          <p:spPr>
            <a:xfrm>
              <a:off x="5346001" y="2531668"/>
              <a:ext cx="5346065" cy="2846705"/>
            </a:xfrm>
            <a:custGeom>
              <a:avLst/>
              <a:gdLst/>
              <a:ahLst/>
              <a:cxnLst/>
              <a:rect l="l" t="t" r="r" b="b"/>
              <a:pathLst>
                <a:path w="5346065" h="2846704">
                  <a:moveTo>
                    <a:pt x="5346001" y="0"/>
                  </a:moveTo>
                  <a:lnTo>
                    <a:pt x="0" y="0"/>
                  </a:lnTo>
                  <a:lnTo>
                    <a:pt x="0" y="2846400"/>
                  </a:lnTo>
                  <a:lnTo>
                    <a:pt x="5346001" y="2846400"/>
                  </a:lnTo>
                  <a:lnTo>
                    <a:pt x="5346001" y="0"/>
                  </a:lnTo>
                  <a:close/>
                </a:path>
              </a:pathLst>
            </a:custGeom>
            <a:solidFill>
              <a:srgbClr val="E37C7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46717" y="3259474"/>
              <a:ext cx="3749755" cy="2116613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6937344" y="3341511"/>
            <a:ext cx="172212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Vaccination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protects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children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from</a:t>
            </a:r>
            <a:r>
              <a:rPr sz="900" b="1" spc="50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many</a:t>
            </a:r>
            <a:r>
              <a:rPr sz="900" b="1" spc="-3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infections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and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can</a:t>
            </a:r>
            <a:r>
              <a:rPr sz="900" b="1" spc="-2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reduce</a:t>
            </a:r>
            <a:r>
              <a:rPr sz="900" b="1" spc="50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the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need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for</a:t>
            </a:r>
            <a:r>
              <a:rPr sz="900" b="1" spc="-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antibiotics.</a:t>
            </a:r>
            <a:endParaRPr sz="900">
              <a:latin typeface="MetaPro-Bold"/>
              <a:cs typeface="MetaPro-Bold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345998" y="2735977"/>
            <a:ext cx="5000625" cy="290195"/>
          </a:xfrm>
          <a:custGeom>
            <a:avLst/>
            <a:gdLst/>
            <a:ahLst/>
            <a:cxnLst/>
            <a:rect l="l" t="t" r="r" b="b"/>
            <a:pathLst>
              <a:path w="5000625" h="290194">
                <a:moveTo>
                  <a:pt x="4858473" y="0"/>
                </a:moveTo>
                <a:lnTo>
                  <a:pt x="1308" y="0"/>
                </a:lnTo>
                <a:lnTo>
                  <a:pt x="0" y="1308"/>
                </a:lnTo>
                <a:lnTo>
                  <a:pt x="0" y="290017"/>
                </a:lnTo>
                <a:lnTo>
                  <a:pt x="4858473" y="290017"/>
                </a:lnTo>
                <a:lnTo>
                  <a:pt x="4903405" y="282770"/>
                </a:lnTo>
                <a:lnTo>
                  <a:pt x="4942428" y="262591"/>
                </a:lnTo>
                <a:lnTo>
                  <a:pt x="4973199" y="231820"/>
                </a:lnTo>
                <a:lnTo>
                  <a:pt x="4993378" y="192798"/>
                </a:lnTo>
                <a:lnTo>
                  <a:pt x="5000625" y="147866"/>
                </a:lnTo>
                <a:lnTo>
                  <a:pt x="5000625" y="142151"/>
                </a:lnTo>
                <a:lnTo>
                  <a:pt x="4993378" y="97219"/>
                </a:lnTo>
                <a:lnTo>
                  <a:pt x="4973199" y="58196"/>
                </a:lnTo>
                <a:lnTo>
                  <a:pt x="4942428" y="27425"/>
                </a:lnTo>
                <a:lnTo>
                  <a:pt x="4903405" y="7246"/>
                </a:lnTo>
                <a:lnTo>
                  <a:pt x="4858473" y="0"/>
                </a:lnTo>
                <a:close/>
              </a:path>
            </a:pathLst>
          </a:custGeom>
          <a:solidFill>
            <a:srgbClr val="4FC1B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5431017" y="2726465"/>
            <a:ext cx="475297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FFFFFF"/>
                </a:solidFill>
                <a:latin typeface="MetaPro-Bold"/>
                <a:cs typeface="MetaPro-Bold"/>
              </a:rPr>
              <a:t>3.</a:t>
            </a:r>
            <a:r>
              <a:rPr sz="1600" b="1" spc="-4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1600" b="1" dirty="0">
                <a:solidFill>
                  <a:srgbClr val="FFFFFF"/>
                </a:solidFill>
                <a:latin typeface="MetaPro-Bold"/>
                <a:cs typeface="MetaPro-Bold"/>
              </a:rPr>
              <a:t>Prevent</a:t>
            </a:r>
            <a:r>
              <a:rPr sz="1600" b="1" spc="-4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MetaPro-Bold"/>
                <a:cs typeface="MetaPro-Bold"/>
              </a:rPr>
              <a:t>infections.</a:t>
            </a:r>
            <a:r>
              <a:rPr sz="1600" b="1" spc="-4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1600" b="1" dirty="0">
                <a:solidFill>
                  <a:srgbClr val="FFFFFF"/>
                </a:solidFill>
                <a:latin typeface="MetaPro-Bold"/>
                <a:cs typeface="MetaPro-Bold"/>
              </a:rPr>
              <a:t>Reduce</a:t>
            </a:r>
            <a:r>
              <a:rPr sz="1600" b="1" spc="-4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1600" b="1" dirty="0">
                <a:solidFill>
                  <a:srgbClr val="FFFFFF"/>
                </a:solidFill>
                <a:latin typeface="MetaPro-Bold"/>
                <a:cs typeface="MetaPro-Bold"/>
              </a:rPr>
              <a:t>the</a:t>
            </a:r>
            <a:r>
              <a:rPr sz="1600" b="1" spc="-4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1600" b="1" dirty="0">
                <a:solidFill>
                  <a:srgbClr val="FFFFFF"/>
                </a:solidFill>
                <a:latin typeface="MetaPro-Bold"/>
                <a:cs typeface="MetaPro-Bold"/>
              </a:rPr>
              <a:t>need</a:t>
            </a:r>
            <a:r>
              <a:rPr sz="1600" b="1" spc="-4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1600" b="1" dirty="0">
                <a:solidFill>
                  <a:srgbClr val="FFFFFF"/>
                </a:solidFill>
                <a:latin typeface="MetaPro-Bold"/>
                <a:cs typeface="MetaPro-Bold"/>
              </a:rPr>
              <a:t>for</a:t>
            </a:r>
            <a:r>
              <a:rPr sz="1600" b="1" spc="-4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MetaPro-Bold"/>
                <a:cs typeface="MetaPro-Bold"/>
              </a:rPr>
              <a:t>antibiotics.</a:t>
            </a:r>
            <a:endParaRPr sz="1600">
              <a:latin typeface="MetaPro-Bold"/>
              <a:cs typeface="MetaPro-Bold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540112" y="3375711"/>
            <a:ext cx="1447800" cy="1778000"/>
            <a:chOff x="5540112" y="3375711"/>
            <a:chExt cx="1447800" cy="1778000"/>
          </a:xfrm>
        </p:grpSpPr>
        <p:sp>
          <p:nvSpPr>
            <p:cNvPr id="26" name="object 26"/>
            <p:cNvSpPr/>
            <p:nvPr/>
          </p:nvSpPr>
          <p:spPr>
            <a:xfrm>
              <a:off x="6226467" y="3429535"/>
              <a:ext cx="242570" cy="598170"/>
            </a:xfrm>
            <a:custGeom>
              <a:avLst/>
              <a:gdLst/>
              <a:ahLst/>
              <a:cxnLst/>
              <a:rect l="l" t="t" r="r" b="b"/>
              <a:pathLst>
                <a:path w="242570" h="598170">
                  <a:moveTo>
                    <a:pt x="85356" y="0"/>
                  </a:moveTo>
                  <a:lnTo>
                    <a:pt x="0" y="21539"/>
                  </a:lnTo>
                  <a:lnTo>
                    <a:pt x="94805" y="498106"/>
                  </a:lnTo>
                  <a:lnTo>
                    <a:pt x="124266" y="569833"/>
                  </a:lnTo>
                  <a:lnTo>
                    <a:pt x="149471" y="598101"/>
                  </a:lnTo>
                  <a:lnTo>
                    <a:pt x="184264" y="586833"/>
                  </a:lnTo>
                  <a:lnTo>
                    <a:pt x="242493" y="539953"/>
                  </a:lnTo>
                  <a:lnTo>
                    <a:pt x="209897" y="361464"/>
                  </a:lnTo>
                  <a:lnTo>
                    <a:pt x="189126" y="262045"/>
                  </a:lnTo>
                  <a:lnTo>
                    <a:pt x="171268" y="205765"/>
                  </a:lnTo>
                  <a:lnTo>
                    <a:pt x="147408" y="156692"/>
                  </a:lnTo>
                  <a:lnTo>
                    <a:pt x="120937" y="99896"/>
                  </a:lnTo>
                  <a:lnTo>
                    <a:pt x="101471" y="49623"/>
                  </a:lnTo>
                  <a:lnTo>
                    <a:pt x="89460" y="13712"/>
                  </a:lnTo>
                  <a:lnTo>
                    <a:pt x="85356" y="0"/>
                  </a:lnTo>
                  <a:close/>
                </a:path>
              </a:pathLst>
            </a:custGeom>
            <a:solidFill>
              <a:srgbClr val="240C0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311825" y="3429530"/>
              <a:ext cx="314325" cy="565150"/>
            </a:xfrm>
            <a:custGeom>
              <a:avLst/>
              <a:gdLst/>
              <a:ahLst/>
              <a:cxnLst/>
              <a:rect l="l" t="t" r="r" b="b"/>
              <a:pathLst>
                <a:path w="314325" h="565150">
                  <a:moveTo>
                    <a:pt x="20159" y="14"/>
                  </a:moveTo>
                  <a:lnTo>
                    <a:pt x="0" y="0"/>
                  </a:lnTo>
                  <a:lnTo>
                    <a:pt x="54470" y="66370"/>
                  </a:lnTo>
                  <a:lnTo>
                    <a:pt x="145529" y="538606"/>
                  </a:lnTo>
                  <a:lnTo>
                    <a:pt x="194025" y="560285"/>
                  </a:lnTo>
                  <a:lnTo>
                    <a:pt x="227742" y="565110"/>
                  </a:lnTo>
                  <a:lnTo>
                    <a:pt x="262479" y="550921"/>
                  </a:lnTo>
                  <a:lnTo>
                    <a:pt x="314032" y="515556"/>
                  </a:lnTo>
                  <a:lnTo>
                    <a:pt x="250129" y="300489"/>
                  </a:lnTo>
                  <a:lnTo>
                    <a:pt x="213283" y="182286"/>
                  </a:lnTo>
                  <a:lnTo>
                    <a:pt x="189506" y="119085"/>
                  </a:lnTo>
                  <a:lnTo>
                    <a:pt x="164807" y="69024"/>
                  </a:lnTo>
                  <a:lnTo>
                    <a:pt x="122281" y="25926"/>
                  </a:lnTo>
                  <a:lnTo>
                    <a:pt x="67492" y="5789"/>
                  </a:lnTo>
                  <a:lnTo>
                    <a:pt x="20159" y="14"/>
                  </a:lnTo>
                  <a:close/>
                </a:path>
              </a:pathLst>
            </a:custGeom>
            <a:solidFill>
              <a:srgbClr val="676A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818983" y="3916666"/>
              <a:ext cx="807085" cy="593090"/>
            </a:xfrm>
            <a:custGeom>
              <a:avLst/>
              <a:gdLst/>
              <a:ahLst/>
              <a:cxnLst/>
              <a:rect l="l" t="t" r="r" b="b"/>
              <a:pathLst>
                <a:path w="807084" h="593089">
                  <a:moveTo>
                    <a:pt x="311220" y="0"/>
                  </a:moveTo>
                  <a:lnTo>
                    <a:pt x="246569" y="23307"/>
                  </a:lnTo>
                  <a:lnTo>
                    <a:pt x="210332" y="37261"/>
                  </a:lnTo>
                  <a:lnTo>
                    <a:pt x="173239" y="52986"/>
                  </a:lnTo>
                  <a:lnTo>
                    <a:pt x="136604" y="70660"/>
                  </a:lnTo>
                  <a:lnTo>
                    <a:pt x="101741" y="90461"/>
                  </a:lnTo>
                  <a:lnTo>
                    <a:pt x="69964" y="112568"/>
                  </a:lnTo>
                  <a:lnTo>
                    <a:pt x="20926" y="164406"/>
                  </a:lnTo>
                  <a:lnTo>
                    <a:pt x="0" y="227601"/>
                  </a:lnTo>
                  <a:lnTo>
                    <a:pt x="3364" y="263901"/>
                  </a:lnTo>
                  <a:lnTo>
                    <a:pt x="17698" y="303574"/>
                  </a:lnTo>
                  <a:lnTo>
                    <a:pt x="44317" y="346798"/>
                  </a:lnTo>
                  <a:lnTo>
                    <a:pt x="771531" y="592785"/>
                  </a:lnTo>
                  <a:lnTo>
                    <a:pt x="806876" y="367677"/>
                  </a:lnTo>
                  <a:lnTo>
                    <a:pt x="796509" y="313170"/>
                  </a:lnTo>
                  <a:lnTo>
                    <a:pt x="786110" y="265006"/>
                  </a:lnTo>
                  <a:lnTo>
                    <a:pt x="774163" y="222473"/>
                  </a:lnTo>
                  <a:lnTo>
                    <a:pt x="759154" y="184858"/>
                  </a:lnTo>
                  <a:lnTo>
                    <a:pt x="739570" y="151450"/>
                  </a:lnTo>
                  <a:lnTo>
                    <a:pt x="713896" y="121535"/>
                  </a:lnTo>
                  <a:lnTo>
                    <a:pt x="680619" y="94402"/>
                  </a:lnTo>
                  <a:lnTo>
                    <a:pt x="638224" y="69338"/>
                  </a:lnTo>
                  <a:lnTo>
                    <a:pt x="585197" y="45631"/>
                  </a:lnTo>
                  <a:lnTo>
                    <a:pt x="466782" y="28219"/>
                  </a:lnTo>
                  <a:lnTo>
                    <a:pt x="311220" y="0"/>
                  </a:lnTo>
                  <a:close/>
                </a:path>
              </a:pathLst>
            </a:custGeom>
            <a:solidFill>
              <a:srgbClr val="ED8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722952" y="3922610"/>
              <a:ext cx="911225" cy="607060"/>
            </a:xfrm>
            <a:custGeom>
              <a:avLst/>
              <a:gdLst/>
              <a:ahLst/>
              <a:cxnLst/>
              <a:rect l="l" t="t" r="r" b="b"/>
              <a:pathLst>
                <a:path w="911225" h="607060">
                  <a:moveTo>
                    <a:pt x="404050" y="0"/>
                  </a:moveTo>
                  <a:lnTo>
                    <a:pt x="344905" y="20451"/>
                  </a:lnTo>
                  <a:lnTo>
                    <a:pt x="304317" y="34878"/>
                  </a:lnTo>
                  <a:lnTo>
                    <a:pt x="263500" y="50133"/>
                  </a:lnTo>
                  <a:lnTo>
                    <a:pt x="203669" y="73063"/>
                  </a:lnTo>
                  <a:lnTo>
                    <a:pt x="103073" y="182873"/>
                  </a:lnTo>
                  <a:lnTo>
                    <a:pt x="40703" y="363385"/>
                  </a:lnTo>
                  <a:lnTo>
                    <a:pt x="8899" y="532152"/>
                  </a:lnTo>
                  <a:lnTo>
                    <a:pt x="0" y="606729"/>
                  </a:lnTo>
                  <a:lnTo>
                    <a:pt x="897509" y="606894"/>
                  </a:lnTo>
                  <a:lnTo>
                    <a:pt x="902595" y="592367"/>
                  </a:lnTo>
                  <a:lnTo>
                    <a:pt x="906500" y="577335"/>
                  </a:lnTo>
                  <a:lnTo>
                    <a:pt x="909339" y="562989"/>
                  </a:lnTo>
                  <a:lnTo>
                    <a:pt x="911225" y="550519"/>
                  </a:lnTo>
                  <a:lnTo>
                    <a:pt x="910879" y="509546"/>
                  </a:lnTo>
                  <a:lnTo>
                    <a:pt x="901835" y="467382"/>
                  </a:lnTo>
                  <a:lnTo>
                    <a:pt x="873242" y="375189"/>
                  </a:lnTo>
                  <a:lnTo>
                    <a:pt x="861491" y="323011"/>
                  </a:lnTo>
                  <a:lnTo>
                    <a:pt x="860744" y="264859"/>
                  </a:lnTo>
                  <a:lnTo>
                    <a:pt x="871705" y="213980"/>
                  </a:lnTo>
                  <a:lnTo>
                    <a:pt x="885091" y="177920"/>
                  </a:lnTo>
                  <a:lnTo>
                    <a:pt x="891616" y="164223"/>
                  </a:lnTo>
                  <a:lnTo>
                    <a:pt x="875781" y="99603"/>
                  </a:lnTo>
                  <a:lnTo>
                    <a:pt x="845707" y="63790"/>
                  </a:lnTo>
                  <a:lnTo>
                    <a:pt x="779078" y="43939"/>
                  </a:lnTo>
                  <a:lnTo>
                    <a:pt x="653580" y="27203"/>
                  </a:lnTo>
                  <a:lnTo>
                    <a:pt x="643915" y="50749"/>
                  </a:lnTo>
                  <a:lnTo>
                    <a:pt x="615636" y="88858"/>
                  </a:lnTo>
                  <a:lnTo>
                    <a:pt x="574862" y="108038"/>
                  </a:lnTo>
                  <a:lnTo>
                    <a:pt x="529826" y="106588"/>
                  </a:lnTo>
                  <a:lnTo>
                    <a:pt x="488759" y="82804"/>
                  </a:lnTo>
                  <a:lnTo>
                    <a:pt x="404050" y="0"/>
                  </a:lnTo>
                  <a:close/>
                </a:path>
              </a:pathLst>
            </a:custGeom>
            <a:solidFill>
              <a:srgbClr val="A9C5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090666" y="3678434"/>
              <a:ext cx="272415" cy="342900"/>
            </a:xfrm>
            <a:custGeom>
              <a:avLst/>
              <a:gdLst/>
              <a:ahLst/>
              <a:cxnLst/>
              <a:rect l="l" t="t" r="r" b="b"/>
              <a:pathLst>
                <a:path w="272414" h="342900">
                  <a:moveTo>
                    <a:pt x="71208" y="0"/>
                  </a:moveTo>
                  <a:lnTo>
                    <a:pt x="67241" y="51078"/>
                  </a:lnTo>
                  <a:lnTo>
                    <a:pt x="60689" y="101009"/>
                  </a:lnTo>
                  <a:lnTo>
                    <a:pt x="51120" y="149602"/>
                  </a:lnTo>
                  <a:lnTo>
                    <a:pt x="38104" y="196665"/>
                  </a:lnTo>
                  <a:lnTo>
                    <a:pt x="21207" y="242006"/>
                  </a:lnTo>
                  <a:lnTo>
                    <a:pt x="0" y="285432"/>
                  </a:lnTo>
                  <a:lnTo>
                    <a:pt x="12531" y="297413"/>
                  </a:lnTo>
                  <a:lnTo>
                    <a:pt x="48188" y="287459"/>
                  </a:lnTo>
                  <a:lnTo>
                    <a:pt x="90805" y="270678"/>
                  </a:lnTo>
                  <a:lnTo>
                    <a:pt x="124218" y="262178"/>
                  </a:lnTo>
                  <a:lnTo>
                    <a:pt x="220891" y="342684"/>
                  </a:lnTo>
                  <a:lnTo>
                    <a:pt x="235021" y="302740"/>
                  </a:lnTo>
                  <a:lnTo>
                    <a:pt x="246264" y="259338"/>
                  </a:lnTo>
                  <a:lnTo>
                    <a:pt x="254987" y="212915"/>
                  </a:lnTo>
                  <a:lnTo>
                    <a:pt x="261560" y="163912"/>
                  </a:lnTo>
                  <a:lnTo>
                    <a:pt x="266350" y="112769"/>
                  </a:lnTo>
                  <a:lnTo>
                    <a:pt x="269727" y="59923"/>
                  </a:lnTo>
                  <a:lnTo>
                    <a:pt x="272059" y="5816"/>
                  </a:lnTo>
                  <a:lnTo>
                    <a:pt x="71208" y="0"/>
                  </a:lnTo>
                  <a:close/>
                </a:path>
              </a:pathLst>
            </a:custGeom>
            <a:solidFill>
              <a:srgbClr val="ED8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704727" y="3926317"/>
              <a:ext cx="1057275" cy="650240"/>
            </a:xfrm>
            <a:custGeom>
              <a:avLst/>
              <a:gdLst/>
              <a:ahLst/>
              <a:cxnLst/>
              <a:rect l="l" t="t" r="r" b="b"/>
              <a:pathLst>
                <a:path w="1057275" h="650239">
                  <a:moveTo>
                    <a:pt x="334125" y="0"/>
                  </a:moveTo>
                  <a:lnTo>
                    <a:pt x="280391" y="13400"/>
                  </a:lnTo>
                  <a:lnTo>
                    <a:pt x="189331" y="68295"/>
                  </a:lnTo>
                  <a:lnTo>
                    <a:pt x="101798" y="139322"/>
                  </a:lnTo>
                  <a:lnTo>
                    <a:pt x="52898" y="223553"/>
                  </a:lnTo>
                  <a:lnTo>
                    <a:pt x="24882" y="375487"/>
                  </a:lnTo>
                  <a:lnTo>
                    <a:pt x="0" y="649625"/>
                  </a:lnTo>
                  <a:lnTo>
                    <a:pt x="1057021" y="649625"/>
                  </a:lnTo>
                  <a:lnTo>
                    <a:pt x="1007929" y="477415"/>
                  </a:lnTo>
                  <a:lnTo>
                    <a:pt x="965466" y="326190"/>
                  </a:lnTo>
                  <a:lnTo>
                    <a:pt x="927862" y="188475"/>
                  </a:lnTo>
                  <a:lnTo>
                    <a:pt x="900636" y="98344"/>
                  </a:lnTo>
                  <a:lnTo>
                    <a:pt x="864889" y="51114"/>
                  </a:lnTo>
                  <a:lnTo>
                    <a:pt x="796613" y="31318"/>
                  </a:lnTo>
                  <a:lnTo>
                    <a:pt x="671804" y="23490"/>
                  </a:lnTo>
                  <a:lnTo>
                    <a:pt x="687522" y="130272"/>
                  </a:lnTo>
                  <a:lnTo>
                    <a:pt x="687673" y="215901"/>
                  </a:lnTo>
                  <a:lnTo>
                    <a:pt x="667679" y="325410"/>
                  </a:lnTo>
                  <a:lnTo>
                    <a:pt x="622960" y="503829"/>
                  </a:lnTo>
                  <a:lnTo>
                    <a:pt x="601081" y="354427"/>
                  </a:lnTo>
                  <a:lnTo>
                    <a:pt x="567037" y="253633"/>
                  </a:lnTo>
                  <a:lnTo>
                    <a:pt x="496753" y="155553"/>
                  </a:lnTo>
                  <a:lnTo>
                    <a:pt x="359668" y="7247"/>
                  </a:lnTo>
                  <a:lnTo>
                    <a:pt x="3341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521508" y="3822227"/>
              <a:ext cx="48895" cy="139700"/>
            </a:xfrm>
            <a:custGeom>
              <a:avLst/>
              <a:gdLst/>
              <a:ahLst/>
              <a:cxnLst/>
              <a:rect l="l" t="t" r="r" b="b"/>
              <a:pathLst>
                <a:path w="48895" h="139700">
                  <a:moveTo>
                    <a:pt x="48882" y="139433"/>
                  </a:moveTo>
                  <a:lnTo>
                    <a:pt x="41940" y="116141"/>
                  </a:lnTo>
                  <a:lnTo>
                    <a:pt x="25060" y="68378"/>
                  </a:lnTo>
                  <a:lnTo>
                    <a:pt x="7870" y="21284"/>
                  </a:lnTo>
                  <a:lnTo>
                    <a:pt x="0" y="0"/>
                  </a:lnTo>
                </a:path>
              </a:pathLst>
            </a:custGeom>
            <a:ln w="8636">
              <a:solidFill>
                <a:srgbClr val="494E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544124" y="4172628"/>
              <a:ext cx="49530" cy="344170"/>
            </a:xfrm>
            <a:custGeom>
              <a:avLst/>
              <a:gdLst/>
              <a:ahLst/>
              <a:cxnLst/>
              <a:rect l="l" t="t" r="r" b="b"/>
              <a:pathLst>
                <a:path w="49529" h="344170">
                  <a:moveTo>
                    <a:pt x="49415" y="343916"/>
                  </a:moveTo>
                  <a:lnTo>
                    <a:pt x="47671" y="291546"/>
                  </a:lnTo>
                  <a:lnTo>
                    <a:pt x="44674" y="238827"/>
                  </a:lnTo>
                  <a:lnTo>
                    <a:pt x="35448" y="175441"/>
                  </a:lnTo>
                  <a:lnTo>
                    <a:pt x="23809" y="118449"/>
                  </a:lnTo>
                  <a:lnTo>
                    <a:pt x="11260" y="59396"/>
                  </a:lnTo>
                  <a:lnTo>
                    <a:pt x="1943" y="14505"/>
                  </a:lnTo>
                  <a:lnTo>
                    <a:pt x="0" y="0"/>
                  </a:lnTo>
                </a:path>
              </a:pathLst>
            </a:custGeom>
            <a:ln w="12039">
              <a:solidFill>
                <a:srgbClr val="8FB5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937577" y="4230056"/>
              <a:ext cx="17780" cy="288290"/>
            </a:xfrm>
            <a:custGeom>
              <a:avLst/>
              <a:gdLst/>
              <a:ahLst/>
              <a:cxnLst/>
              <a:rect l="l" t="t" r="r" b="b"/>
              <a:pathLst>
                <a:path w="17779" h="288289">
                  <a:moveTo>
                    <a:pt x="0" y="287756"/>
                  </a:moveTo>
                  <a:lnTo>
                    <a:pt x="17678" y="0"/>
                  </a:lnTo>
                </a:path>
              </a:pathLst>
            </a:custGeom>
            <a:ln w="12039">
              <a:solidFill>
                <a:srgbClr val="8FB5E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338900" y="3912577"/>
              <a:ext cx="171450" cy="377190"/>
            </a:xfrm>
            <a:custGeom>
              <a:avLst/>
              <a:gdLst/>
              <a:ahLst/>
              <a:cxnLst/>
              <a:rect l="l" t="t" r="r" b="b"/>
              <a:pathLst>
                <a:path w="171450" h="377189">
                  <a:moveTo>
                    <a:pt x="171284" y="340029"/>
                  </a:moveTo>
                  <a:lnTo>
                    <a:pt x="159829" y="289306"/>
                  </a:lnTo>
                  <a:lnTo>
                    <a:pt x="143916" y="251282"/>
                  </a:lnTo>
                  <a:lnTo>
                    <a:pt x="119126" y="222262"/>
                  </a:lnTo>
                  <a:lnTo>
                    <a:pt x="98336" y="213614"/>
                  </a:lnTo>
                  <a:lnTo>
                    <a:pt x="89573" y="214287"/>
                  </a:lnTo>
                  <a:lnTo>
                    <a:pt x="69265" y="128257"/>
                  </a:lnTo>
                  <a:lnTo>
                    <a:pt x="57035" y="77546"/>
                  </a:lnTo>
                  <a:lnTo>
                    <a:pt x="44361" y="33413"/>
                  </a:lnTo>
                  <a:lnTo>
                    <a:pt x="16192" y="5549"/>
                  </a:lnTo>
                  <a:lnTo>
                    <a:pt x="3022" y="0"/>
                  </a:lnTo>
                  <a:lnTo>
                    <a:pt x="0" y="13309"/>
                  </a:lnTo>
                  <a:lnTo>
                    <a:pt x="5981" y="16090"/>
                  </a:lnTo>
                  <a:lnTo>
                    <a:pt x="11633" y="19380"/>
                  </a:lnTo>
                  <a:lnTo>
                    <a:pt x="41021" y="80530"/>
                  </a:lnTo>
                  <a:lnTo>
                    <a:pt x="73748" y="218198"/>
                  </a:lnTo>
                  <a:lnTo>
                    <a:pt x="63131" y="224396"/>
                  </a:lnTo>
                  <a:lnTo>
                    <a:pt x="53073" y="234657"/>
                  </a:lnTo>
                  <a:lnTo>
                    <a:pt x="44640" y="249948"/>
                  </a:lnTo>
                  <a:lnTo>
                    <a:pt x="38862" y="271246"/>
                  </a:lnTo>
                  <a:lnTo>
                    <a:pt x="36944" y="302158"/>
                  </a:lnTo>
                  <a:lnTo>
                    <a:pt x="39128" y="335394"/>
                  </a:lnTo>
                  <a:lnTo>
                    <a:pt x="43865" y="362800"/>
                  </a:lnTo>
                  <a:lnTo>
                    <a:pt x="49580" y="376237"/>
                  </a:lnTo>
                  <a:lnTo>
                    <a:pt x="50711" y="376770"/>
                  </a:lnTo>
                  <a:lnTo>
                    <a:pt x="51206" y="375221"/>
                  </a:lnTo>
                  <a:lnTo>
                    <a:pt x="52273" y="373862"/>
                  </a:lnTo>
                  <a:lnTo>
                    <a:pt x="56210" y="371919"/>
                  </a:lnTo>
                  <a:lnTo>
                    <a:pt x="58928" y="372427"/>
                  </a:lnTo>
                  <a:lnTo>
                    <a:pt x="60972" y="373862"/>
                  </a:lnTo>
                  <a:lnTo>
                    <a:pt x="62522" y="370281"/>
                  </a:lnTo>
                  <a:lnTo>
                    <a:pt x="62484" y="368058"/>
                  </a:lnTo>
                  <a:lnTo>
                    <a:pt x="61671" y="366128"/>
                  </a:lnTo>
                  <a:lnTo>
                    <a:pt x="60198" y="360438"/>
                  </a:lnTo>
                  <a:lnTo>
                    <a:pt x="58191" y="350697"/>
                  </a:lnTo>
                  <a:lnTo>
                    <a:pt x="56070" y="337807"/>
                  </a:lnTo>
                  <a:lnTo>
                    <a:pt x="54279" y="322681"/>
                  </a:lnTo>
                  <a:lnTo>
                    <a:pt x="53200" y="303580"/>
                  </a:lnTo>
                  <a:lnTo>
                    <a:pt x="53809" y="284137"/>
                  </a:lnTo>
                  <a:lnTo>
                    <a:pt x="67195" y="243179"/>
                  </a:lnTo>
                  <a:lnTo>
                    <a:pt x="91770" y="230593"/>
                  </a:lnTo>
                  <a:lnTo>
                    <a:pt x="98044" y="230949"/>
                  </a:lnTo>
                  <a:lnTo>
                    <a:pt x="137896" y="276644"/>
                  </a:lnTo>
                  <a:lnTo>
                    <a:pt x="153123" y="330911"/>
                  </a:lnTo>
                  <a:lnTo>
                    <a:pt x="155206" y="344043"/>
                  </a:lnTo>
                  <a:lnTo>
                    <a:pt x="157022" y="346354"/>
                  </a:lnTo>
                  <a:lnTo>
                    <a:pt x="159448" y="347510"/>
                  </a:lnTo>
                  <a:lnTo>
                    <a:pt x="159524" y="341388"/>
                  </a:lnTo>
                  <a:lnTo>
                    <a:pt x="162318" y="338670"/>
                  </a:lnTo>
                  <a:lnTo>
                    <a:pt x="168059" y="338759"/>
                  </a:lnTo>
                  <a:lnTo>
                    <a:pt x="169951" y="340093"/>
                  </a:lnTo>
                  <a:lnTo>
                    <a:pt x="170980" y="341960"/>
                  </a:lnTo>
                  <a:lnTo>
                    <a:pt x="171284" y="340029"/>
                  </a:lnTo>
                  <a:close/>
                </a:path>
              </a:pathLst>
            </a:custGeom>
            <a:solidFill>
              <a:srgbClr val="371B1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6389154" y="4251235"/>
              <a:ext cx="169545" cy="248285"/>
            </a:xfrm>
            <a:custGeom>
              <a:avLst/>
              <a:gdLst/>
              <a:ahLst/>
              <a:cxnLst/>
              <a:rect l="l" t="t" r="r" b="b"/>
              <a:pathLst>
                <a:path w="169545" h="248285">
                  <a:moveTo>
                    <a:pt x="169100" y="205409"/>
                  </a:moveTo>
                  <a:lnTo>
                    <a:pt x="166878" y="205854"/>
                  </a:lnTo>
                  <a:lnTo>
                    <a:pt x="164388" y="205727"/>
                  </a:lnTo>
                  <a:lnTo>
                    <a:pt x="160108" y="204381"/>
                  </a:lnTo>
                  <a:lnTo>
                    <a:pt x="158534" y="203542"/>
                  </a:lnTo>
                  <a:lnTo>
                    <a:pt x="157162" y="202526"/>
                  </a:lnTo>
                  <a:lnTo>
                    <a:pt x="153809" y="210197"/>
                  </a:lnTo>
                  <a:lnTo>
                    <a:pt x="149390" y="217043"/>
                  </a:lnTo>
                  <a:lnTo>
                    <a:pt x="144018" y="222580"/>
                  </a:lnTo>
                  <a:lnTo>
                    <a:pt x="137795" y="226314"/>
                  </a:lnTo>
                  <a:lnTo>
                    <a:pt x="131711" y="227723"/>
                  </a:lnTo>
                  <a:lnTo>
                    <a:pt x="125387" y="227139"/>
                  </a:lnTo>
                  <a:lnTo>
                    <a:pt x="118872" y="224637"/>
                  </a:lnTo>
                  <a:lnTo>
                    <a:pt x="112204" y="220230"/>
                  </a:lnTo>
                  <a:lnTo>
                    <a:pt x="110617" y="224663"/>
                  </a:lnTo>
                  <a:lnTo>
                    <a:pt x="119303" y="180263"/>
                  </a:lnTo>
                  <a:lnTo>
                    <a:pt x="121589" y="5194"/>
                  </a:lnTo>
                  <a:lnTo>
                    <a:pt x="119697" y="1435"/>
                  </a:lnTo>
                  <a:lnTo>
                    <a:pt x="117805" y="101"/>
                  </a:lnTo>
                  <a:lnTo>
                    <a:pt x="115531" y="50"/>
                  </a:lnTo>
                  <a:lnTo>
                    <a:pt x="112064" y="0"/>
                  </a:lnTo>
                  <a:lnTo>
                    <a:pt x="109270" y="2730"/>
                  </a:lnTo>
                  <a:lnTo>
                    <a:pt x="106972" y="179806"/>
                  </a:lnTo>
                  <a:lnTo>
                    <a:pt x="106260" y="188493"/>
                  </a:lnTo>
                  <a:lnTo>
                    <a:pt x="105232" y="196507"/>
                  </a:lnTo>
                  <a:lnTo>
                    <a:pt x="103898" y="203835"/>
                  </a:lnTo>
                  <a:lnTo>
                    <a:pt x="102209" y="210375"/>
                  </a:lnTo>
                  <a:lnTo>
                    <a:pt x="99275" y="206717"/>
                  </a:lnTo>
                  <a:lnTo>
                    <a:pt x="99275" y="219710"/>
                  </a:lnTo>
                  <a:lnTo>
                    <a:pt x="97510" y="223050"/>
                  </a:lnTo>
                  <a:lnTo>
                    <a:pt x="99275" y="219710"/>
                  </a:lnTo>
                  <a:lnTo>
                    <a:pt x="99275" y="206717"/>
                  </a:lnTo>
                  <a:lnTo>
                    <a:pt x="11518" y="36512"/>
                  </a:lnTo>
                  <a:lnTo>
                    <a:pt x="8674" y="33769"/>
                  </a:lnTo>
                  <a:lnTo>
                    <a:pt x="5956" y="33248"/>
                  </a:lnTo>
                  <a:lnTo>
                    <a:pt x="2019" y="35204"/>
                  </a:lnTo>
                  <a:lnTo>
                    <a:pt x="952" y="36563"/>
                  </a:lnTo>
                  <a:lnTo>
                    <a:pt x="0" y="39573"/>
                  </a:lnTo>
                  <a:lnTo>
                    <a:pt x="63" y="41211"/>
                  </a:lnTo>
                  <a:lnTo>
                    <a:pt x="75882" y="193522"/>
                  </a:lnTo>
                  <a:lnTo>
                    <a:pt x="97383" y="223266"/>
                  </a:lnTo>
                  <a:lnTo>
                    <a:pt x="93218" y="231140"/>
                  </a:lnTo>
                  <a:lnTo>
                    <a:pt x="87871" y="235521"/>
                  </a:lnTo>
                  <a:lnTo>
                    <a:pt x="81559" y="235864"/>
                  </a:lnTo>
                  <a:lnTo>
                    <a:pt x="74396" y="234835"/>
                  </a:lnTo>
                  <a:lnTo>
                    <a:pt x="67056" y="231305"/>
                  </a:lnTo>
                  <a:lnTo>
                    <a:pt x="59956" y="225831"/>
                  </a:lnTo>
                  <a:lnTo>
                    <a:pt x="53467" y="218973"/>
                  </a:lnTo>
                  <a:lnTo>
                    <a:pt x="52692" y="220649"/>
                  </a:lnTo>
                  <a:lnTo>
                    <a:pt x="51638" y="222224"/>
                  </a:lnTo>
                  <a:lnTo>
                    <a:pt x="48196" y="225399"/>
                  </a:lnTo>
                  <a:lnTo>
                    <a:pt x="45847" y="226415"/>
                  </a:lnTo>
                  <a:lnTo>
                    <a:pt x="43548" y="226656"/>
                  </a:lnTo>
                  <a:lnTo>
                    <a:pt x="47129" y="230797"/>
                  </a:lnTo>
                  <a:lnTo>
                    <a:pt x="54584" y="237705"/>
                  </a:lnTo>
                  <a:lnTo>
                    <a:pt x="62712" y="243166"/>
                  </a:lnTo>
                  <a:lnTo>
                    <a:pt x="71285" y="246811"/>
                  </a:lnTo>
                  <a:lnTo>
                    <a:pt x="81495" y="248234"/>
                  </a:lnTo>
                  <a:lnTo>
                    <a:pt x="88531" y="247116"/>
                  </a:lnTo>
                  <a:lnTo>
                    <a:pt x="94932" y="244297"/>
                  </a:lnTo>
                  <a:lnTo>
                    <a:pt x="101155" y="239255"/>
                  </a:lnTo>
                  <a:lnTo>
                    <a:pt x="106934" y="231571"/>
                  </a:lnTo>
                  <a:lnTo>
                    <a:pt x="115519" y="237731"/>
                  </a:lnTo>
                  <a:lnTo>
                    <a:pt x="123278" y="239941"/>
                  </a:lnTo>
                  <a:lnTo>
                    <a:pt x="134797" y="240195"/>
                  </a:lnTo>
                  <a:lnTo>
                    <a:pt x="139077" y="239115"/>
                  </a:lnTo>
                  <a:lnTo>
                    <a:pt x="167805" y="209321"/>
                  </a:lnTo>
                  <a:lnTo>
                    <a:pt x="169100" y="205409"/>
                  </a:lnTo>
                  <a:close/>
                </a:path>
              </a:pathLst>
            </a:custGeom>
            <a:solidFill>
              <a:srgbClr val="8FB5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058522" y="3885895"/>
              <a:ext cx="515620" cy="593725"/>
            </a:xfrm>
            <a:custGeom>
              <a:avLst/>
              <a:gdLst/>
              <a:ahLst/>
              <a:cxnLst/>
              <a:rect l="l" t="t" r="r" b="b"/>
              <a:pathLst>
                <a:path w="515620" h="593725">
                  <a:moveTo>
                    <a:pt x="73621" y="381419"/>
                  </a:moveTo>
                  <a:lnTo>
                    <a:pt x="58153" y="318833"/>
                  </a:lnTo>
                  <a:lnTo>
                    <a:pt x="48514" y="280885"/>
                  </a:lnTo>
                  <a:lnTo>
                    <a:pt x="36347" y="234581"/>
                  </a:lnTo>
                  <a:lnTo>
                    <a:pt x="20955" y="158648"/>
                  </a:lnTo>
                  <a:lnTo>
                    <a:pt x="17614" y="99682"/>
                  </a:lnTo>
                  <a:lnTo>
                    <a:pt x="21780" y="56845"/>
                  </a:lnTo>
                  <a:lnTo>
                    <a:pt x="32499" y="19329"/>
                  </a:lnTo>
                  <a:lnTo>
                    <a:pt x="35966" y="13677"/>
                  </a:lnTo>
                  <a:lnTo>
                    <a:pt x="36728" y="10833"/>
                  </a:lnTo>
                  <a:lnTo>
                    <a:pt x="36449" y="6565"/>
                  </a:lnTo>
                  <a:lnTo>
                    <a:pt x="35128" y="4127"/>
                  </a:lnTo>
                  <a:lnTo>
                    <a:pt x="28778" y="0"/>
                  </a:lnTo>
                  <a:lnTo>
                    <a:pt x="23418" y="1143"/>
                  </a:lnTo>
                  <a:lnTo>
                    <a:pt x="17792" y="10629"/>
                  </a:lnTo>
                  <a:lnTo>
                    <a:pt x="10731" y="28460"/>
                  </a:lnTo>
                  <a:lnTo>
                    <a:pt x="3505" y="59397"/>
                  </a:lnTo>
                  <a:lnTo>
                    <a:pt x="0" y="104279"/>
                  </a:lnTo>
                  <a:lnTo>
                    <a:pt x="4064" y="163918"/>
                  </a:lnTo>
                  <a:lnTo>
                    <a:pt x="19583" y="239115"/>
                  </a:lnTo>
                  <a:lnTo>
                    <a:pt x="36385" y="303504"/>
                  </a:lnTo>
                  <a:lnTo>
                    <a:pt x="56946" y="386321"/>
                  </a:lnTo>
                  <a:lnTo>
                    <a:pt x="61747" y="383971"/>
                  </a:lnTo>
                  <a:lnTo>
                    <a:pt x="67437" y="382193"/>
                  </a:lnTo>
                  <a:lnTo>
                    <a:pt x="70535" y="381647"/>
                  </a:lnTo>
                  <a:lnTo>
                    <a:pt x="73621" y="381419"/>
                  </a:lnTo>
                  <a:close/>
                </a:path>
                <a:path w="515620" h="593725">
                  <a:moveTo>
                    <a:pt x="386130" y="581266"/>
                  </a:moveTo>
                  <a:lnTo>
                    <a:pt x="386080" y="576618"/>
                  </a:lnTo>
                  <a:lnTo>
                    <a:pt x="368681" y="554151"/>
                  </a:lnTo>
                  <a:lnTo>
                    <a:pt x="361530" y="553999"/>
                  </a:lnTo>
                  <a:lnTo>
                    <a:pt x="352361" y="561886"/>
                  </a:lnTo>
                  <a:lnTo>
                    <a:pt x="350710" y="567105"/>
                  </a:lnTo>
                  <a:lnTo>
                    <a:pt x="352158" y="572693"/>
                  </a:lnTo>
                  <a:lnTo>
                    <a:pt x="352679" y="573900"/>
                  </a:lnTo>
                  <a:lnTo>
                    <a:pt x="366826" y="592175"/>
                  </a:lnTo>
                  <a:lnTo>
                    <a:pt x="370103" y="593305"/>
                  </a:lnTo>
                  <a:lnTo>
                    <a:pt x="375970" y="592721"/>
                  </a:lnTo>
                  <a:lnTo>
                    <a:pt x="378498" y="591705"/>
                  </a:lnTo>
                  <a:lnTo>
                    <a:pt x="382181" y="588530"/>
                  </a:lnTo>
                  <a:lnTo>
                    <a:pt x="383324" y="586968"/>
                  </a:lnTo>
                  <a:lnTo>
                    <a:pt x="386130" y="581266"/>
                  </a:lnTo>
                  <a:close/>
                </a:path>
                <a:path w="515620" h="593725">
                  <a:moveTo>
                    <a:pt x="515467" y="549503"/>
                  </a:moveTo>
                  <a:lnTo>
                    <a:pt x="512711" y="542874"/>
                  </a:lnTo>
                  <a:lnTo>
                    <a:pt x="501942" y="538048"/>
                  </a:lnTo>
                  <a:lnTo>
                    <a:pt x="496633" y="538949"/>
                  </a:lnTo>
                  <a:lnTo>
                    <a:pt x="492252" y="542874"/>
                  </a:lnTo>
                  <a:lnTo>
                    <a:pt x="491413" y="543915"/>
                  </a:lnTo>
                  <a:lnTo>
                    <a:pt x="480961" y="565429"/>
                  </a:lnTo>
                  <a:lnTo>
                    <a:pt x="481304" y="568972"/>
                  </a:lnTo>
                  <a:lnTo>
                    <a:pt x="484212" y="574103"/>
                  </a:lnTo>
                  <a:lnTo>
                    <a:pt x="486143" y="575957"/>
                  </a:lnTo>
                  <a:lnTo>
                    <a:pt x="490474" y="577888"/>
                  </a:lnTo>
                  <a:lnTo>
                    <a:pt x="492328" y="578205"/>
                  </a:lnTo>
                  <a:lnTo>
                    <a:pt x="498436" y="578205"/>
                  </a:lnTo>
                  <a:lnTo>
                    <a:pt x="502627" y="575957"/>
                  </a:lnTo>
                  <a:lnTo>
                    <a:pt x="503542" y="574103"/>
                  </a:lnTo>
                  <a:lnTo>
                    <a:pt x="515467" y="549503"/>
                  </a:lnTo>
                  <a:close/>
                </a:path>
              </a:pathLst>
            </a:custGeom>
            <a:solidFill>
              <a:srgbClr val="371B1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093349" y="4267316"/>
              <a:ext cx="85496" cy="88330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6080351" y="3384258"/>
              <a:ext cx="388620" cy="466725"/>
            </a:xfrm>
            <a:custGeom>
              <a:avLst/>
              <a:gdLst/>
              <a:ahLst/>
              <a:cxnLst/>
              <a:rect l="l" t="t" r="r" b="b"/>
              <a:pathLst>
                <a:path w="388620" h="466725">
                  <a:moveTo>
                    <a:pt x="218075" y="0"/>
                  </a:moveTo>
                  <a:lnTo>
                    <a:pt x="179578" y="3019"/>
                  </a:lnTo>
                  <a:lnTo>
                    <a:pt x="140387" y="14552"/>
                  </a:lnTo>
                  <a:lnTo>
                    <a:pt x="101522" y="32372"/>
                  </a:lnTo>
                  <a:lnTo>
                    <a:pt x="64004" y="54250"/>
                  </a:lnTo>
                  <a:lnTo>
                    <a:pt x="32892" y="81902"/>
                  </a:lnTo>
                  <a:lnTo>
                    <a:pt x="12212" y="117281"/>
                  </a:lnTo>
                  <a:lnTo>
                    <a:pt x="1426" y="158534"/>
                  </a:lnTo>
                  <a:lnTo>
                    <a:pt x="0" y="203807"/>
                  </a:lnTo>
                  <a:lnTo>
                    <a:pt x="7396" y="251245"/>
                  </a:lnTo>
                  <a:lnTo>
                    <a:pt x="23080" y="298997"/>
                  </a:lnTo>
                  <a:lnTo>
                    <a:pt x="46516" y="345207"/>
                  </a:lnTo>
                  <a:lnTo>
                    <a:pt x="80811" y="392614"/>
                  </a:lnTo>
                  <a:lnTo>
                    <a:pt x="117862" y="427501"/>
                  </a:lnTo>
                  <a:lnTo>
                    <a:pt x="156968" y="450816"/>
                  </a:lnTo>
                  <a:lnTo>
                    <a:pt x="197430" y="463506"/>
                  </a:lnTo>
                  <a:lnTo>
                    <a:pt x="238547" y="466518"/>
                  </a:lnTo>
                  <a:lnTo>
                    <a:pt x="279619" y="460802"/>
                  </a:lnTo>
                  <a:lnTo>
                    <a:pt x="319947" y="447303"/>
                  </a:lnTo>
                  <a:lnTo>
                    <a:pt x="361439" y="420624"/>
                  </a:lnTo>
                  <a:lnTo>
                    <a:pt x="382768" y="387330"/>
                  </a:lnTo>
                  <a:lnTo>
                    <a:pt x="388604" y="349052"/>
                  </a:lnTo>
                  <a:lnTo>
                    <a:pt x="383617" y="307419"/>
                  </a:lnTo>
                  <a:lnTo>
                    <a:pt x="372476" y="264061"/>
                  </a:lnTo>
                  <a:lnTo>
                    <a:pt x="359850" y="220608"/>
                  </a:lnTo>
                  <a:lnTo>
                    <a:pt x="352594" y="188431"/>
                  </a:lnTo>
                  <a:lnTo>
                    <a:pt x="342581" y="141649"/>
                  </a:lnTo>
                  <a:lnTo>
                    <a:pt x="331039" y="95271"/>
                  </a:lnTo>
                  <a:lnTo>
                    <a:pt x="288905" y="28417"/>
                  </a:lnTo>
                  <a:lnTo>
                    <a:pt x="254858" y="7723"/>
                  </a:lnTo>
                  <a:lnTo>
                    <a:pt x="218075" y="0"/>
                  </a:lnTo>
                  <a:close/>
                </a:path>
              </a:pathLst>
            </a:custGeom>
            <a:solidFill>
              <a:srgbClr val="ED8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227127" y="3536403"/>
              <a:ext cx="196215" cy="74295"/>
            </a:xfrm>
            <a:custGeom>
              <a:avLst/>
              <a:gdLst/>
              <a:ahLst/>
              <a:cxnLst/>
              <a:rect l="l" t="t" r="r" b="b"/>
              <a:pathLst>
                <a:path w="196214" h="74295">
                  <a:moveTo>
                    <a:pt x="59639" y="37985"/>
                  </a:moveTo>
                  <a:lnTo>
                    <a:pt x="56273" y="35636"/>
                  </a:lnTo>
                  <a:lnTo>
                    <a:pt x="51993" y="36423"/>
                  </a:lnTo>
                  <a:lnTo>
                    <a:pt x="46177" y="37795"/>
                  </a:lnTo>
                  <a:lnTo>
                    <a:pt x="33362" y="42113"/>
                  </a:lnTo>
                  <a:lnTo>
                    <a:pt x="17576" y="50165"/>
                  </a:lnTo>
                  <a:lnTo>
                    <a:pt x="2844" y="62776"/>
                  </a:lnTo>
                  <a:lnTo>
                    <a:pt x="0" y="66128"/>
                  </a:lnTo>
                  <a:lnTo>
                    <a:pt x="292" y="70281"/>
                  </a:lnTo>
                  <a:lnTo>
                    <a:pt x="6692" y="73812"/>
                  </a:lnTo>
                  <a:lnTo>
                    <a:pt x="11582" y="72555"/>
                  </a:lnTo>
                  <a:lnTo>
                    <a:pt x="14452" y="69189"/>
                  </a:lnTo>
                  <a:lnTo>
                    <a:pt x="25412" y="60045"/>
                  </a:lnTo>
                  <a:lnTo>
                    <a:pt x="37541" y="54089"/>
                  </a:lnTo>
                  <a:lnTo>
                    <a:pt x="47409" y="50838"/>
                  </a:lnTo>
                  <a:lnTo>
                    <a:pt x="52692" y="49631"/>
                  </a:lnTo>
                  <a:lnTo>
                    <a:pt x="53746" y="49237"/>
                  </a:lnTo>
                  <a:lnTo>
                    <a:pt x="54711" y="48691"/>
                  </a:lnTo>
                  <a:lnTo>
                    <a:pt x="57467" y="47142"/>
                  </a:lnTo>
                  <a:lnTo>
                    <a:pt x="59448" y="44424"/>
                  </a:lnTo>
                  <a:lnTo>
                    <a:pt x="59639" y="37985"/>
                  </a:lnTo>
                  <a:close/>
                </a:path>
                <a:path w="196214" h="74295">
                  <a:moveTo>
                    <a:pt x="196151" y="4152"/>
                  </a:moveTo>
                  <a:lnTo>
                    <a:pt x="193802" y="952"/>
                  </a:lnTo>
                  <a:lnTo>
                    <a:pt x="190385" y="431"/>
                  </a:lnTo>
                  <a:lnTo>
                    <a:pt x="185699" y="0"/>
                  </a:lnTo>
                  <a:lnTo>
                    <a:pt x="175221" y="241"/>
                  </a:lnTo>
                  <a:lnTo>
                    <a:pt x="162013" y="3098"/>
                  </a:lnTo>
                  <a:lnTo>
                    <a:pt x="149110" y="10541"/>
                  </a:lnTo>
                  <a:lnTo>
                    <a:pt x="146507" y="12839"/>
                  </a:lnTo>
                  <a:lnTo>
                    <a:pt x="146253" y="16814"/>
                  </a:lnTo>
                  <a:lnTo>
                    <a:pt x="150837" y="22021"/>
                  </a:lnTo>
                  <a:lnTo>
                    <a:pt x="154787" y="22275"/>
                  </a:lnTo>
                  <a:lnTo>
                    <a:pt x="157391" y="19989"/>
                  </a:lnTo>
                  <a:lnTo>
                    <a:pt x="166966" y="14681"/>
                  </a:lnTo>
                  <a:lnTo>
                    <a:pt x="177101" y="12687"/>
                  </a:lnTo>
                  <a:lnTo>
                    <a:pt x="185153" y="12560"/>
                  </a:lnTo>
                  <a:lnTo>
                    <a:pt x="189407" y="13004"/>
                  </a:lnTo>
                  <a:lnTo>
                    <a:pt x="190271" y="12941"/>
                  </a:lnTo>
                  <a:lnTo>
                    <a:pt x="191084" y="12712"/>
                  </a:lnTo>
                  <a:lnTo>
                    <a:pt x="193408" y="12077"/>
                  </a:lnTo>
                  <a:lnTo>
                    <a:pt x="195262" y="10121"/>
                  </a:lnTo>
                  <a:lnTo>
                    <a:pt x="196151" y="4152"/>
                  </a:lnTo>
                  <a:close/>
                </a:path>
              </a:pathLst>
            </a:custGeom>
            <a:solidFill>
              <a:srgbClr val="676A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354742" y="3575208"/>
              <a:ext cx="46355" cy="115570"/>
            </a:xfrm>
            <a:custGeom>
              <a:avLst/>
              <a:gdLst/>
              <a:ahLst/>
              <a:cxnLst/>
              <a:rect l="l" t="t" r="r" b="b"/>
              <a:pathLst>
                <a:path w="46354" h="115570">
                  <a:moveTo>
                    <a:pt x="35747" y="115303"/>
                  </a:moveTo>
                  <a:lnTo>
                    <a:pt x="38769" y="114388"/>
                  </a:lnTo>
                  <a:lnTo>
                    <a:pt x="40840" y="113398"/>
                  </a:lnTo>
                  <a:lnTo>
                    <a:pt x="42402" y="111125"/>
                  </a:lnTo>
                  <a:lnTo>
                    <a:pt x="46085" y="105714"/>
                  </a:lnTo>
                  <a:lnTo>
                    <a:pt x="45526" y="98450"/>
                  </a:lnTo>
                  <a:lnTo>
                    <a:pt x="41881" y="93014"/>
                  </a:lnTo>
                  <a:lnTo>
                    <a:pt x="30883" y="76657"/>
                  </a:lnTo>
                  <a:lnTo>
                    <a:pt x="13674" y="51041"/>
                  </a:lnTo>
                  <a:lnTo>
                    <a:pt x="3726" y="30877"/>
                  </a:lnTo>
                  <a:lnTo>
                    <a:pt x="0" y="18838"/>
                  </a:lnTo>
                  <a:lnTo>
                    <a:pt x="2126" y="10141"/>
                  </a:lnTo>
                  <a:lnTo>
                    <a:pt x="9737" y="0"/>
                  </a:lnTo>
                </a:path>
              </a:pathLst>
            </a:custGeom>
            <a:ln w="5981">
              <a:solidFill>
                <a:srgbClr val="3915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354981" y="3694160"/>
              <a:ext cx="11430" cy="1270"/>
            </a:xfrm>
            <a:custGeom>
              <a:avLst/>
              <a:gdLst/>
              <a:ahLst/>
              <a:cxnLst/>
              <a:rect l="l" t="t" r="r" b="b"/>
              <a:pathLst>
                <a:path w="11429" h="1270">
                  <a:moveTo>
                    <a:pt x="11239" y="825"/>
                  </a:moveTo>
                  <a:lnTo>
                    <a:pt x="0" y="0"/>
                  </a:lnTo>
                </a:path>
              </a:pathLst>
            </a:custGeom>
            <a:ln w="5981">
              <a:solidFill>
                <a:srgbClr val="3915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317954" y="3723528"/>
              <a:ext cx="49530" cy="19050"/>
            </a:xfrm>
            <a:custGeom>
              <a:avLst/>
              <a:gdLst/>
              <a:ahLst/>
              <a:cxnLst/>
              <a:rect l="l" t="t" r="r" b="b"/>
              <a:pathLst>
                <a:path w="49529" h="19050">
                  <a:moveTo>
                    <a:pt x="48945" y="10909"/>
                  </a:moveTo>
                  <a:lnTo>
                    <a:pt x="34707" y="17825"/>
                  </a:lnTo>
                  <a:lnTo>
                    <a:pt x="24863" y="18994"/>
                  </a:lnTo>
                  <a:lnTo>
                    <a:pt x="14823" y="13393"/>
                  </a:lnTo>
                  <a:lnTo>
                    <a:pt x="0" y="0"/>
                  </a:lnTo>
                </a:path>
              </a:pathLst>
            </a:custGeom>
            <a:ln w="5981">
              <a:solidFill>
                <a:srgbClr val="39151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252578" y="3591191"/>
              <a:ext cx="155575" cy="61594"/>
            </a:xfrm>
            <a:custGeom>
              <a:avLst/>
              <a:gdLst/>
              <a:ahLst/>
              <a:cxnLst/>
              <a:rect l="l" t="t" r="r" b="b"/>
              <a:pathLst>
                <a:path w="155575" h="61595">
                  <a:moveTo>
                    <a:pt x="25641" y="53340"/>
                  </a:moveTo>
                  <a:lnTo>
                    <a:pt x="22745" y="46342"/>
                  </a:lnTo>
                  <a:lnTo>
                    <a:pt x="19850" y="39344"/>
                  </a:lnTo>
                  <a:lnTo>
                    <a:pt x="13055" y="35521"/>
                  </a:lnTo>
                  <a:lnTo>
                    <a:pt x="2095" y="40068"/>
                  </a:lnTo>
                  <a:lnTo>
                    <a:pt x="0" y="47586"/>
                  </a:lnTo>
                  <a:lnTo>
                    <a:pt x="5791" y="61582"/>
                  </a:lnTo>
                  <a:lnTo>
                    <a:pt x="11442" y="59334"/>
                  </a:lnTo>
                  <a:lnTo>
                    <a:pt x="22415" y="54787"/>
                  </a:lnTo>
                  <a:lnTo>
                    <a:pt x="25641" y="53340"/>
                  </a:lnTo>
                  <a:close/>
                </a:path>
                <a:path w="155575" h="61595">
                  <a:moveTo>
                    <a:pt x="155295" y="19786"/>
                  </a:moveTo>
                  <a:lnTo>
                    <a:pt x="153606" y="12407"/>
                  </a:lnTo>
                  <a:lnTo>
                    <a:pt x="151917" y="5029"/>
                  </a:lnTo>
                  <a:lnTo>
                    <a:pt x="146392" y="0"/>
                  </a:lnTo>
                  <a:lnTo>
                    <a:pt x="136156" y="2362"/>
                  </a:lnTo>
                  <a:lnTo>
                    <a:pt x="133375" y="9296"/>
                  </a:lnTo>
                  <a:lnTo>
                    <a:pt x="136766" y="24066"/>
                  </a:lnTo>
                  <a:lnTo>
                    <a:pt x="140779" y="23037"/>
                  </a:lnTo>
                  <a:lnTo>
                    <a:pt x="151015" y="20675"/>
                  </a:lnTo>
                  <a:lnTo>
                    <a:pt x="155295" y="19786"/>
                  </a:lnTo>
                  <a:close/>
                </a:path>
              </a:pathLst>
            </a:custGeom>
            <a:solidFill>
              <a:srgbClr val="5024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243486" y="3620105"/>
              <a:ext cx="48895" cy="26670"/>
            </a:xfrm>
            <a:custGeom>
              <a:avLst/>
              <a:gdLst/>
              <a:ahLst/>
              <a:cxnLst/>
              <a:rect l="l" t="t" r="r" b="b"/>
              <a:pathLst>
                <a:path w="48895" h="26670">
                  <a:moveTo>
                    <a:pt x="48767" y="5870"/>
                  </a:moveTo>
                  <a:lnTo>
                    <a:pt x="30846" y="0"/>
                  </a:lnTo>
                  <a:lnTo>
                    <a:pt x="19792" y="152"/>
                  </a:lnTo>
                  <a:lnTo>
                    <a:pt x="11034" y="8224"/>
                  </a:lnTo>
                  <a:lnTo>
                    <a:pt x="0" y="26113"/>
                  </a:lnTo>
                </a:path>
              </a:pathLst>
            </a:custGeom>
            <a:ln w="7620">
              <a:solidFill>
                <a:srgbClr val="4A201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387180" y="3584501"/>
              <a:ext cx="30480" cy="22225"/>
            </a:xfrm>
            <a:custGeom>
              <a:avLst/>
              <a:gdLst/>
              <a:ahLst/>
              <a:cxnLst/>
              <a:rect l="l" t="t" r="r" b="b"/>
              <a:pathLst>
                <a:path w="30479" h="22225">
                  <a:moveTo>
                    <a:pt x="30048" y="161"/>
                  </a:moveTo>
                  <a:lnTo>
                    <a:pt x="13405" y="0"/>
                  </a:lnTo>
                  <a:lnTo>
                    <a:pt x="4727" y="2205"/>
                  </a:lnTo>
                  <a:lnTo>
                    <a:pt x="1198" y="8812"/>
                  </a:lnTo>
                  <a:lnTo>
                    <a:pt x="0" y="21852"/>
                  </a:lnTo>
                </a:path>
              </a:pathLst>
            </a:custGeom>
            <a:ln w="7620">
              <a:solidFill>
                <a:srgbClr val="4A201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217755" y="3814812"/>
              <a:ext cx="134797" cy="77812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5947943" y="3375723"/>
              <a:ext cx="546100" cy="662305"/>
            </a:xfrm>
            <a:custGeom>
              <a:avLst/>
              <a:gdLst/>
              <a:ahLst/>
              <a:cxnLst/>
              <a:rect l="l" t="t" r="r" b="b"/>
              <a:pathLst>
                <a:path w="546100" h="662304">
                  <a:moveTo>
                    <a:pt x="545490" y="196951"/>
                  </a:moveTo>
                  <a:lnTo>
                    <a:pt x="527354" y="127965"/>
                  </a:lnTo>
                  <a:lnTo>
                    <a:pt x="508254" y="89636"/>
                  </a:lnTo>
                  <a:lnTo>
                    <a:pt x="479602" y="54203"/>
                  </a:lnTo>
                  <a:lnTo>
                    <a:pt x="439254" y="25742"/>
                  </a:lnTo>
                  <a:lnTo>
                    <a:pt x="385064" y="8356"/>
                  </a:lnTo>
                  <a:lnTo>
                    <a:pt x="337693" y="939"/>
                  </a:lnTo>
                  <a:lnTo>
                    <a:pt x="306019" y="0"/>
                  </a:lnTo>
                  <a:lnTo>
                    <a:pt x="275767" y="6870"/>
                  </a:lnTo>
                  <a:lnTo>
                    <a:pt x="232638" y="22948"/>
                  </a:lnTo>
                  <a:lnTo>
                    <a:pt x="236448" y="25133"/>
                  </a:lnTo>
                  <a:lnTo>
                    <a:pt x="219824" y="26200"/>
                  </a:lnTo>
                  <a:lnTo>
                    <a:pt x="175196" y="49110"/>
                  </a:lnTo>
                  <a:lnTo>
                    <a:pt x="140385" y="83578"/>
                  </a:lnTo>
                  <a:lnTo>
                    <a:pt x="114833" y="123913"/>
                  </a:lnTo>
                  <a:lnTo>
                    <a:pt x="98044" y="164439"/>
                  </a:lnTo>
                  <a:lnTo>
                    <a:pt x="86537" y="222237"/>
                  </a:lnTo>
                  <a:lnTo>
                    <a:pt x="0" y="547573"/>
                  </a:lnTo>
                  <a:lnTo>
                    <a:pt x="28905" y="586676"/>
                  </a:lnTo>
                  <a:lnTo>
                    <a:pt x="63500" y="611632"/>
                  </a:lnTo>
                  <a:lnTo>
                    <a:pt x="126263" y="633133"/>
                  </a:lnTo>
                  <a:lnTo>
                    <a:pt x="239649" y="661898"/>
                  </a:lnTo>
                  <a:lnTo>
                    <a:pt x="237604" y="587832"/>
                  </a:lnTo>
                  <a:lnTo>
                    <a:pt x="232498" y="531368"/>
                  </a:lnTo>
                  <a:lnTo>
                    <a:pt x="220345" y="463892"/>
                  </a:lnTo>
                  <a:lnTo>
                    <a:pt x="197154" y="356806"/>
                  </a:lnTo>
                  <a:lnTo>
                    <a:pt x="193065" y="309486"/>
                  </a:lnTo>
                  <a:lnTo>
                    <a:pt x="230581" y="255714"/>
                  </a:lnTo>
                  <a:lnTo>
                    <a:pt x="235280" y="208940"/>
                  </a:lnTo>
                  <a:lnTo>
                    <a:pt x="239102" y="166090"/>
                  </a:lnTo>
                  <a:lnTo>
                    <a:pt x="249377" y="137718"/>
                  </a:lnTo>
                  <a:lnTo>
                    <a:pt x="274154" y="111150"/>
                  </a:lnTo>
                  <a:lnTo>
                    <a:pt x="321551" y="73710"/>
                  </a:lnTo>
                  <a:lnTo>
                    <a:pt x="398729" y="87782"/>
                  </a:lnTo>
                  <a:lnTo>
                    <a:pt x="440105" y="97942"/>
                  </a:lnTo>
                  <a:lnTo>
                    <a:pt x="498678" y="140169"/>
                  </a:lnTo>
                  <a:lnTo>
                    <a:pt x="542912" y="191719"/>
                  </a:lnTo>
                  <a:lnTo>
                    <a:pt x="545490" y="196951"/>
                  </a:lnTo>
                  <a:close/>
                </a:path>
              </a:pathLst>
            </a:custGeom>
            <a:solidFill>
              <a:srgbClr val="676A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067793" y="3557576"/>
              <a:ext cx="410566" cy="205355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6199028" y="3403019"/>
              <a:ext cx="66675" cy="35560"/>
            </a:xfrm>
            <a:custGeom>
              <a:avLst/>
              <a:gdLst/>
              <a:ahLst/>
              <a:cxnLst/>
              <a:rect l="l" t="t" r="r" b="b"/>
              <a:pathLst>
                <a:path w="66675" h="35560">
                  <a:moveTo>
                    <a:pt x="66268" y="35471"/>
                  </a:moveTo>
                  <a:lnTo>
                    <a:pt x="0" y="0"/>
                  </a:lnTo>
                </a:path>
              </a:pathLst>
            </a:custGeom>
            <a:ln w="8636">
              <a:solidFill>
                <a:srgbClr val="494E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117404" y="3871379"/>
              <a:ext cx="8890" cy="135255"/>
            </a:xfrm>
            <a:custGeom>
              <a:avLst/>
              <a:gdLst/>
              <a:ahLst/>
              <a:cxnLst/>
              <a:rect l="l" t="t" r="r" b="b"/>
              <a:pathLst>
                <a:path w="8889" h="135254">
                  <a:moveTo>
                    <a:pt x="8267" y="135166"/>
                  </a:moveTo>
                  <a:lnTo>
                    <a:pt x="0" y="0"/>
                  </a:lnTo>
                </a:path>
              </a:pathLst>
            </a:custGeom>
            <a:ln w="8636">
              <a:solidFill>
                <a:srgbClr val="494E4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5540112" y="4509449"/>
              <a:ext cx="1447800" cy="643890"/>
            </a:xfrm>
            <a:custGeom>
              <a:avLst/>
              <a:gdLst/>
              <a:ahLst/>
              <a:cxnLst/>
              <a:rect l="l" t="t" r="r" b="b"/>
              <a:pathLst>
                <a:path w="1447800" h="643889">
                  <a:moveTo>
                    <a:pt x="1294269" y="0"/>
                  </a:moveTo>
                  <a:lnTo>
                    <a:pt x="153085" y="0"/>
                  </a:lnTo>
                  <a:lnTo>
                    <a:pt x="104831" y="7837"/>
                  </a:lnTo>
                  <a:lnTo>
                    <a:pt x="62824" y="29635"/>
                  </a:lnTo>
                  <a:lnTo>
                    <a:pt x="29636" y="62822"/>
                  </a:lnTo>
                  <a:lnTo>
                    <a:pt x="7837" y="104825"/>
                  </a:lnTo>
                  <a:lnTo>
                    <a:pt x="0" y="153073"/>
                  </a:lnTo>
                  <a:lnTo>
                    <a:pt x="0" y="490753"/>
                  </a:lnTo>
                  <a:lnTo>
                    <a:pt x="7837" y="539001"/>
                  </a:lnTo>
                  <a:lnTo>
                    <a:pt x="29636" y="581004"/>
                  </a:lnTo>
                  <a:lnTo>
                    <a:pt x="62824" y="614190"/>
                  </a:lnTo>
                  <a:lnTo>
                    <a:pt x="104831" y="635988"/>
                  </a:lnTo>
                  <a:lnTo>
                    <a:pt x="153085" y="643826"/>
                  </a:lnTo>
                  <a:lnTo>
                    <a:pt x="1294269" y="643826"/>
                  </a:lnTo>
                  <a:lnTo>
                    <a:pt x="1342517" y="635988"/>
                  </a:lnTo>
                  <a:lnTo>
                    <a:pt x="1384520" y="614190"/>
                  </a:lnTo>
                  <a:lnTo>
                    <a:pt x="1417707" y="581004"/>
                  </a:lnTo>
                  <a:lnTo>
                    <a:pt x="1439505" y="539001"/>
                  </a:lnTo>
                  <a:lnTo>
                    <a:pt x="1447342" y="490753"/>
                  </a:lnTo>
                  <a:lnTo>
                    <a:pt x="1447342" y="153073"/>
                  </a:lnTo>
                  <a:lnTo>
                    <a:pt x="1439505" y="104825"/>
                  </a:lnTo>
                  <a:lnTo>
                    <a:pt x="1417707" y="62822"/>
                  </a:lnTo>
                  <a:lnTo>
                    <a:pt x="1384520" y="29635"/>
                  </a:lnTo>
                  <a:lnTo>
                    <a:pt x="1342517" y="7837"/>
                  </a:lnTo>
                  <a:lnTo>
                    <a:pt x="1294269" y="0"/>
                  </a:lnTo>
                  <a:close/>
                </a:path>
              </a:pathLst>
            </a:custGeom>
            <a:solidFill>
              <a:srgbClr val="0098C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5627829" y="4547095"/>
            <a:ext cx="1289050" cy="53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1100"/>
              </a:lnSpc>
              <a:spcBef>
                <a:spcPts val="100"/>
              </a:spcBef>
            </a:pP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Keep</a:t>
            </a:r>
            <a:r>
              <a:rPr sz="900" b="1" spc="-15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up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to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date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with</a:t>
            </a:r>
            <a:r>
              <a:rPr sz="900" b="1" spc="-20" dirty="0">
                <a:solidFill>
                  <a:srgbClr val="FFFFFF"/>
                </a:solidFill>
                <a:latin typeface="MetaPro-Bold"/>
                <a:cs typeface="MetaPro-Bold"/>
              </a:rPr>
              <a:t> your</a:t>
            </a:r>
            <a:r>
              <a:rPr sz="900" b="1" spc="50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dirty="0">
                <a:solidFill>
                  <a:srgbClr val="FFFFFF"/>
                </a:solidFill>
                <a:latin typeface="MetaPro-Bold"/>
                <a:cs typeface="MetaPro-Bold"/>
              </a:rPr>
              <a:t>child's</a:t>
            </a:r>
            <a:r>
              <a:rPr sz="900" b="1" spc="-40" dirty="0">
                <a:solidFill>
                  <a:srgbClr val="FFFFFF"/>
                </a:solidFill>
                <a:latin typeface="MetaPro-Bold"/>
                <a:cs typeface="MetaPro-Bold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MetaPro-Bold"/>
                <a:cs typeface="MetaPro-Bold"/>
              </a:rPr>
              <a:t>vaccinations.</a:t>
            </a:r>
            <a:endParaRPr sz="900">
              <a:latin typeface="MetaPro-Bold"/>
              <a:cs typeface="MetaPro-Bold"/>
            </a:endParaRPr>
          </a:p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900" b="1" spc="-10" dirty="0">
                <a:solidFill>
                  <a:srgbClr val="FFFFFF"/>
                </a:solidFill>
                <a:latin typeface="MetaPro-Black"/>
                <a:cs typeface="MetaPro-Black"/>
              </a:rPr>
              <a:t>vaccination-info.eu</a:t>
            </a:r>
            <a:endParaRPr sz="900">
              <a:latin typeface="MetaPro-Black"/>
              <a:cs typeface="MetaPro-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5d6aa37e-3a89-4bd8-9367-95b8219209ae}" enabled="1" method="Standard" siteId="{6ad73702-409c-4046-ae59-cc4bea334507}" contentBits="2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529</Words>
  <Application>Microsoft Office PowerPoint</Application>
  <PresentationFormat>Custom</PresentationFormat>
  <Paragraphs>53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MetaPro-Black</vt:lpstr>
      <vt:lpstr>MetaPro-Bold</vt:lpstr>
      <vt:lpstr>Office Theme</vt:lpstr>
      <vt:lpstr>Care for your kids - use antibiotics wisely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EAAD Leaflet</dc:title>
  <dc:creator>Signe Gilbro</dc:creator>
  <cp:lastModifiedBy>Signe Gilbro</cp:lastModifiedBy>
  <cp:revision>1</cp:revision>
  <dcterms:created xsi:type="dcterms:W3CDTF">2026-11-04T08:18:13Z</dcterms:created>
  <dcterms:modified xsi:type="dcterms:W3CDTF">2026-11-04T10:19:08Z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2026-10-28T00:00:00Z</vt:filetime>
  </property>
  <property fmtid="{D5CDD505-2E9C-101B-9397-08002B2CF9AE}" pid="3" name="Creator">
    <vt:lpwstr>Adobe Illustrator 30.8 (Windows)</vt:lpwstr>
  </property>
  <property fmtid="{D5CDD505-2E9C-101B-9397-08002B2CF9AE}" pid="4" name="LastSaved">
    <vt:filetime>2026-11-04T00:00:00Z</vt:filetime>
  </property>
  <property fmtid="{D5CDD505-2E9C-101B-9397-08002B2CF9AE}" pid="5" name="Producer">
    <vt:lpwstr>Adobe PDF library 18.00</vt:lpwstr>
  </property>
  <property fmtid="{D5CDD505-2E9C-101B-9397-08002B2CF9AE}" pid="6" name="ClassificationContentMarkingFooterLocations">
    <vt:lpwstr>Office Theme:8</vt:lpwstr>
  </property>
  <property fmtid="{D5CDD505-2E9C-101B-9397-08002B2CF9AE}" pid="7" name="ClassificationContentMarkingFooterText">
    <vt:lpwstr>Classified as ECDC NORMAL </vt:lpwstr>
  </property>
</Properties>
</file>