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6"/>
  </p:sldMasterIdLst>
  <p:sldIdLst>
    <p:sldId id="256" r:id="rId7"/>
    <p:sldId id="257" r:id="rId8"/>
    <p:sldId id="258" r:id="rId9"/>
    <p:sldId id="259" r:id="rId10"/>
  </p:sldIdLst>
  <p:sldSz cx="10439400"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294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presProps" Target="presProps.xml"/><Relationship Id="rId5" Type="http://schemas.openxmlformats.org/officeDocument/2006/relationships/customXml" Target="../customXml/item5.xml"/><Relationship Id="rId10"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82955" y="2474395"/>
            <a:ext cx="8873490" cy="5263774"/>
          </a:xfrm>
        </p:spPr>
        <p:txBody>
          <a:bodyPr anchor="b"/>
          <a:lstStyle>
            <a:lvl1pPr algn="ctr">
              <a:defRPr sz="6850"/>
            </a:lvl1pPr>
          </a:lstStyle>
          <a:p>
            <a:r>
              <a:rPr lang="en-GB"/>
              <a:t>Click to edit Master title style</a:t>
            </a:r>
            <a:endParaRPr lang="en-US" dirty="0"/>
          </a:p>
        </p:txBody>
      </p:sp>
      <p:sp>
        <p:nvSpPr>
          <p:cNvPr id="3" name="Subtitle 2"/>
          <p:cNvSpPr>
            <a:spLocks noGrp="1"/>
          </p:cNvSpPr>
          <p:nvPr>
            <p:ph type="subTitle" idx="1"/>
          </p:nvPr>
        </p:nvSpPr>
        <p:spPr>
          <a:xfrm>
            <a:off x="1304925" y="7941160"/>
            <a:ext cx="7829550" cy="3650342"/>
          </a:xfrm>
        </p:spPr>
        <p:txBody>
          <a:bodyPr/>
          <a:lstStyle>
            <a:lvl1pPr marL="0" indent="0" algn="ctr">
              <a:buNone/>
              <a:defRPr sz="2740"/>
            </a:lvl1pPr>
            <a:lvl2pPr marL="521985" indent="0" algn="ctr">
              <a:buNone/>
              <a:defRPr sz="2283"/>
            </a:lvl2pPr>
            <a:lvl3pPr marL="1043970" indent="0" algn="ctr">
              <a:buNone/>
              <a:defRPr sz="2055"/>
            </a:lvl3pPr>
            <a:lvl4pPr marL="1565956" indent="0" algn="ctr">
              <a:buNone/>
              <a:defRPr sz="1827"/>
            </a:lvl4pPr>
            <a:lvl5pPr marL="2087941" indent="0" algn="ctr">
              <a:buNone/>
              <a:defRPr sz="1827"/>
            </a:lvl5pPr>
            <a:lvl6pPr marL="2609926" indent="0" algn="ctr">
              <a:buNone/>
              <a:defRPr sz="1827"/>
            </a:lvl6pPr>
            <a:lvl7pPr marL="3131911" indent="0" algn="ctr">
              <a:buNone/>
              <a:defRPr sz="1827"/>
            </a:lvl7pPr>
            <a:lvl8pPr marL="3653897" indent="0" algn="ctr">
              <a:buNone/>
              <a:defRPr sz="1827"/>
            </a:lvl8pPr>
            <a:lvl9pPr marL="4175882" indent="0" algn="ctr">
              <a:buNone/>
              <a:defRPr sz="1827"/>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3900B24-E1B1-4CD3-B058-D91842B021FF}"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119274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900B24-E1B1-4CD3-B058-D91842B021FF}"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2746485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2272" y="3769342"/>
            <a:ext cx="9003983" cy="6289229"/>
          </a:xfrm>
        </p:spPr>
        <p:txBody>
          <a:bodyPr anchor="b"/>
          <a:lstStyle>
            <a:lvl1pPr>
              <a:defRPr sz="6850"/>
            </a:lvl1pPr>
          </a:lstStyle>
          <a:p>
            <a:r>
              <a:rPr lang="en-GB"/>
              <a:t>Click to edit Master title style</a:t>
            </a:r>
            <a:endParaRPr lang="en-US" dirty="0"/>
          </a:p>
        </p:txBody>
      </p:sp>
      <p:sp>
        <p:nvSpPr>
          <p:cNvPr id="3" name="Text Placeholder 2"/>
          <p:cNvSpPr>
            <a:spLocks noGrp="1"/>
          </p:cNvSpPr>
          <p:nvPr>
            <p:ph type="body" idx="1"/>
          </p:nvPr>
        </p:nvSpPr>
        <p:spPr>
          <a:xfrm>
            <a:off x="712272" y="10118069"/>
            <a:ext cx="9003983" cy="3307357"/>
          </a:xfrm>
        </p:spPr>
        <p:txBody>
          <a:bodyPr/>
          <a:lstStyle>
            <a:lvl1pPr marL="0" indent="0">
              <a:buNone/>
              <a:defRPr sz="2740">
                <a:solidFill>
                  <a:schemeClr val="tx1">
                    <a:tint val="82000"/>
                  </a:schemeClr>
                </a:solidFill>
              </a:defRPr>
            </a:lvl1pPr>
            <a:lvl2pPr marL="521985" indent="0">
              <a:buNone/>
              <a:defRPr sz="2283">
                <a:solidFill>
                  <a:schemeClr val="tx1">
                    <a:tint val="82000"/>
                  </a:schemeClr>
                </a:solidFill>
              </a:defRPr>
            </a:lvl2pPr>
            <a:lvl3pPr marL="1043970" indent="0">
              <a:buNone/>
              <a:defRPr sz="2055">
                <a:solidFill>
                  <a:schemeClr val="tx1">
                    <a:tint val="82000"/>
                  </a:schemeClr>
                </a:solidFill>
              </a:defRPr>
            </a:lvl3pPr>
            <a:lvl4pPr marL="1565956" indent="0">
              <a:buNone/>
              <a:defRPr sz="1827">
                <a:solidFill>
                  <a:schemeClr val="tx1">
                    <a:tint val="82000"/>
                  </a:schemeClr>
                </a:solidFill>
              </a:defRPr>
            </a:lvl4pPr>
            <a:lvl5pPr marL="2087941" indent="0">
              <a:buNone/>
              <a:defRPr sz="1827">
                <a:solidFill>
                  <a:schemeClr val="tx1">
                    <a:tint val="82000"/>
                  </a:schemeClr>
                </a:solidFill>
              </a:defRPr>
            </a:lvl5pPr>
            <a:lvl6pPr marL="2609926" indent="0">
              <a:buNone/>
              <a:defRPr sz="1827">
                <a:solidFill>
                  <a:schemeClr val="tx1">
                    <a:tint val="82000"/>
                  </a:schemeClr>
                </a:solidFill>
              </a:defRPr>
            </a:lvl6pPr>
            <a:lvl7pPr marL="3131911" indent="0">
              <a:buNone/>
              <a:defRPr sz="1827">
                <a:solidFill>
                  <a:schemeClr val="tx1">
                    <a:tint val="82000"/>
                  </a:schemeClr>
                </a:solidFill>
              </a:defRPr>
            </a:lvl7pPr>
            <a:lvl8pPr marL="3653897" indent="0">
              <a:buNone/>
              <a:defRPr sz="1827">
                <a:solidFill>
                  <a:schemeClr val="tx1">
                    <a:tint val="82000"/>
                  </a:schemeClr>
                </a:solidFill>
              </a:defRPr>
            </a:lvl8pPr>
            <a:lvl9pPr marL="4175882" indent="0">
              <a:buNone/>
              <a:defRPr sz="1827">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3900B24-E1B1-4CD3-B058-D91842B021FF}"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4213472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17709" y="4024827"/>
            <a:ext cx="4436745"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284946" y="4024827"/>
            <a:ext cx="4436745" cy="959308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3900B24-E1B1-4CD3-B058-D91842B021FF}"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204432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9068" y="804969"/>
            <a:ext cx="9003983" cy="2922375"/>
          </a:xfrm>
        </p:spPr>
        <p:txBody>
          <a:bodyPr/>
          <a:lstStyle/>
          <a:p>
            <a:r>
              <a:rPr lang="en-GB"/>
              <a:t>Click to edit Master title style</a:t>
            </a:r>
            <a:endParaRPr lang="en-US" dirty="0"/>
          </a:p>
        </p:txBody>
      </p:sp>
      <p:sp>
        <p:nvSpPr>
          <p:cNvPr id="3" name="Text Placeholder 2"/>
          <p:cNvSpPr>
            <a:spLocks noGrp="1"/>
          </p:cNvSpPr>
          <p:nvPr>
            <p:ph type="body" idx="1"/>
          </p:nvPr>
        </p:nvSpPr>
        <p:spPr>
          <a:xfrm>
            <a:off x="719070" y="3706342"/>
            <a:ext cx="4416355" cy="1816421"/>
          </a:xfrm>
        </p:spPr>
        <p:txBody>
          <a:bodyPr anchor="b"/>
          <a:lstStyle>
            <a:lvl1pPr marL="0" indent="0">
              <a:buNone/>
              <a:defRPr sz="2740" b="1"/>
            </a:lvl1pPr>
            <a:lvl2pPr marL="521985" indent="0">
              <a:buNone/>
              <a:defRPr sz="2283" b="1"/>
            </a:lvl2pPr>
            <a:lvl3pPr marL="1043970" indent="0">
              <a:buNone/>
              <a:defRPr sz="2055" b="1"/>
            </a:lvl3pPr>
            <a:lvl4pPr marL="1565956" indent="0">
              <a:buNone/>
              <a:defRPr sz="1827" b="1"/>
            </a:lvl4pPr>
            <a:lvl5pPr marL="2087941" indent="0">
              <a:buNone/>
              <a:defRPr sz="1827" b="1"/>
            </a:lvl5pPr>
            <a:lvl6pPr marL="2609926" indent="0">
              <a:buNone/>
              <a:defRPr sz="1827" b="1"/>
            </a:lvl6pPr>
            <a:lvl7pPr marL="3131911" indent="0">
              <a:buNone/>
              <a:defRPr sz="1827" b="1"/>
            </a:lvl7pPr>
            <a:lvl8pPr marL="3653897" indent="0">
              <a:buNone/>
              <a:defRPr sz="1827" b="1"/>
            </a:lvl8pPr>
            <a:lvl9pPr marL="4175882" indent="0">
              <a:buNone/>
              <a:defRPr sz="1827" b="1"/>
            </a:lvl9pPr>
          </a:lstStyle>
          <a:p>
            <a:pPr lvl="0"/>
            <a:r>
              <a:rPr lang="en-GB"/>
              <a:t>Click to edit Master text styles</a:t>
            </a:r>
          </a:p>
        </p:txBody>
      </p:sp>
      <p:sp>
        <p:nvSpPr>
          <p:cNvPr id="4" name="Content Placeholder 3"/>
          <p:cNvSpPr>
            <a:spLocks noGrp="1"/>
          </p:cNvSpPr>
          <p:nvPr>
            <p:ph sz="half" idx="2"/>
          </p:nvPr>
        </p:nvSpPr>
        <p:spPr>
          <a:xfrm>
            <a:off x="719070" y="5522763"/>
            <a:ext cx="4416355"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284947" y="3706342"/>
            <a:ext cx="4438105" cy="1816421"/>
          </a:xfrm>
        </p:spPr>
        <p:txBody>
          <a:bodyPr anchor="b"/>
          <a:lstStyle>
            <a:lvl1pPr marL="0" indent="0">
              <a:buNone/>
              <a:defRPr sz="2740" b="1"/>
            </a:lvl1pPr>
            <a:lvl2pPr marL="521985" indent="0">
              <a:buNone/>
              <a:defRPr sz="2283" b="1"/>
            </a:lvl2pPr>
            <a:lvl3pPr marL="1043970" indent="0">
              <a:buNone/>
              <a:defRPr sz="2055" b="1"/>
            </a:lvl3pPr>
            <a:lvl4pPr marL="1565956" indent="0">
              <a:buNone/>
              <a:defRPr sz="1827" b="1"/>
            </a:lvl4pPr>
            <a:lvl5pPr marL="2087941" indent="0">
              <a:buNone/>
              <a:defRPr sz="1827" b="1"/>
            </a:lvl5pPr>
            <a:lvl6pPr marL="2609926" indent="0">
              <a:buNone/>
              <a:defRPr sz="1827" b="1"/>
            </a:lvl6pPr>
            <a:lvl7pPr marL="3131911" indent="0">
              <a:buNone/>
              <a:defRPr sz="1827" b="1"/>
            </a:lvl7pPr>
            <a:lvl8pPr marL="3653897" indent="0">
              <a:buNone/>
              <a:defRPr sz="1827" b="1"/>
            </a:lvl8pPr>
            <a:lvl9pPr marL="4175882" indent="0">
              <a:buNone/>
              <a:defRPr sz="1827" b="1"/>
            </a:lvl9pPr>
          </a:lstStyle>
          <a:p>
            <a:pPr lvl="0"/>
            <a:r>
              <a:rPr lang="en-GB"/>
              <a:t>Click to edit Master text styles</a:t>
            </a:r>
          </a:p>
        </p:txBody>
      </p:sp>
      <p:sp>
        <p:nvSpPr>
          <p:cNvPr id="6" name="Content Placeholder 5"/>
          <p:cNvSpPr>
            <a:spLocks noGrp="1"/>
          </p:cNvSpPr>
          <p:nvPr>
            <p:ph sz="quarter" idx="4"/>
          </p:nvPr>
        </p:nvSpPr>
        <p:spPr>
          <a:xfrm>
            <a:off x="5284947" y="5522763"/>
            <a:ext cx="4438105" cy="812315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3900B24-E1B1-4CD3-B058-D91842B021FF}" type="datetimeFigureOut">
              <a:rPr lang="en-GB" smtClean="0"/>
              <a:t>04/11/2026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3471480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3900B24-E1B1-4CD3-B058-D91842B021FF}"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4021400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900B24-E1B1-4CD3-B058-D91842B021FF}" type="datetimeFigureOut">
              <a:rPr lang="en-GB" smtClean="0"/>
              <a:t>04/11/2026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1690681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9069" y="1007957"/>
            <a:ext cx="3366978" cy="3527848"/>
          </a:xfrm>
        </p:spPr>
        <p:txBody>
          <a:bodyPr anchor="b"/>
          <a:lstStyle>
            <a:lvl1pPr>
              <a:defRPr sz="3653"/>
            </a:lvl1pPr>
          </a:lstStyle>
          <a:p>
            <a:r>
              <a:rPr lang="en-GB"/>
              <a:t>Click to edit Master title style</a:t>
            </a:r>
            <a:endParaRPr lang="en-US" dirty="0"/>
          </a:p>
        </p:txBody>
      </p:sp>
      <p:sp>
        <p:nvSpPr>
          <p:cNvPr id="3" name="Content Placeholder 2"/>
          <p:cNvSpPr>
            <a:spLocks noGrp="1"/>
          </p:cNvSpPr>
          <p:nvPr>
            <p:ph idx="1"/>
          </p:nvPr>
        </p:nvSpPr>
        <p:spPr>
          <a:xfrm>
            <a:off x="4438105" y="2176910"/>
            <a:ext cx="5284946" cy="10744538"/>
          </a:xfrm>
        </p:spPr>
        <p:txBody>
          <a:bodyPr/>
          <a:lstStyle>
            <a:lvl1pPr>
              <a:defRPr sz="3653"/>
            </a:lvl1pPr>
            <a:lvl2pPr>
              <a:defRPr sz="3197"/>
            </a:lvl2pPr>
            <a:lvl3pPr>
              <a:defRPr sz="2740"/>
            </a:lvl3pPr>
            <a:lvl4pPr>
              <a:defRPr sz="2283"/>
            </a:lvl4pPr>
            <a:lvl5pPr>
              <a:defRPr sz="2283"/>
            </a:lvl5pPr>
            <a:lvl6pPr>
              <a:defRPr sz="2283"/>
            </a:lvl6pPr>
            <a:lvl7pPr>
              <a:defRPr sz="2283"/>
            </a:lvl7pPr>
            <a:lvl8pPr>
              <a:defRPr sz="2283"/>
            </a:lvl8pPr>
            <a:lvl9pPr>
              <a:defRPr sz="228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19069" y="4535805"/>
            <a:ext cx="3366978" cy="8403140"/>
          </a:xfrm>
        </p:spPr>
        <p:txBody>
          <a:bodyPr/>
          <a:lstStyle>
            <a:lvl1pPr marL="0" indent="0">
              <a:buNone/>
              <a:defRPr sz="1827"/>
            </a:lvl1pPr>
            <a:lvl2pPr marL="521985" indent="0">
              <a:buNone/>
              <a:defRPr sz="1598"/>
            </a:lvl2pPr>
            <a:lvl3pPr marL="1043970" indent="0">
              <a:buNone/>
              <a:defRPr sz="1370"/>
            </a:lvl3pPr>
            <a:lvl4pPr marL="1565956" indent="0">
              <a:buNone/>
              <a:defRPr sz="1142"/>
            </a:lvl4pPr>
            <a:lvl5pPr marL="2087941" indent="0">
              <a:buNone/>
              <a:defRPr sz="1142"/>
            </a:lvl5pPr>
            <a:lvl6pPr marL="2609926" indent="0">
              <a:buNone/>
              <a:defRPr sz="1142"/>
            </a:lvl6pPr>
            <a:lvl7pPr marL="3131911" indent="0">
              <a:buNone/>
              <a:defRPr sz="1142"/>
            </a:lvl7pPr>
            <a:lvl8pPr marL="3653897" indent="0">
              <a:buNone/>
              <a:defRPr sz="1142"/>
            </a:lvl8pPr>
            <a:lvl9pPr marL="4175882" indent="0">
              <a:buNone/>
              <a:defRPr sz="1142"/>
            </a:lvl9pPr>
          </a:lstStyle>
          <a:p>
            <a:pPr lvl="0"/>
            <a:r>
              <a:rPr lang="en-GB"/>
              <a:t>Click to edit Master text styles</a:t>
            </a:r>
          </a:p>
        </p:txBody>
      </p:sp>
      <p:sp>
        <p:nvSpPr>
          <p:cNvPr id="5" name="Date Placeholder 4"/>
          <p:cNvSpPr>
            <a:spLocks noGrp="1"/>
          </p:cNvSpPr>
          <p:nvPr>
            <p:ph type="dt" sz="half" idx="10"/>
          </p:nvPr>
        </p:nvSpPr>
        <p:spPr/>
        <p:txBody>
          <a:bodyPr/>
          <a:lstStyle/>
          <a:p>
            <a:fld id="{83900B24-E1B1-4CD3-B058-D91842B021FF}"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418939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9069" y="1007957"/>
            <a:ext cx="3366978" cy="3527848"/>
          </a:xfrm>
        </p:spPr>
        <p:txBody>
          <a:bodyPr anchor="b"/>
          <a:lstStyle>
            <a:lvl1pPr>
              <a:defRPr sz="3653"/>
            </a:lvl1pPr>
          </a:lstStyle>
          <a:p>
            <a:r>
              <a:rPr lang="en-GB"/>
              <a:t>Click to edit Master title style</a:t>
            </a:r>
            <a:endParaRPr lang="en-US" dirty="0"/>
          </a:p>
        </p:txBody>
      </p:sp>
      <p:sp>
        <p:nvSpPr>
          <p:cNvPr id="3" name="Picture Placeholder 2"/>
          <p:cNvSpPr>
            <a:spLocks noGrp="1" noChangeAspect="1"/>
          </p:cNvSpPr>
          <p:nvPr>
            <p:ph type="pic" idx="1"/>
          </p:nvPr>
        </p:nvSpPr>
        <p:spPr>
          <a:xfrm>
            <a:off x="4438105" y="2176910"/>
            <a:ext cx="5284946" cy="10744538"/>
          </a:xfrm>
        </p:spPr>
        <p:txBody>
          <a:bodyPr anchor="t"/>
          <a:lstStyle>
            <a:lvl1pPr marL="0" indent="0">
              <a:buNone/>
              <a:defRPr sz="3653"/>
            </a:lvl1pPr>
            <a:lvl2pPr marL="521985" indent="0">
              <a:buNone/>
              <a:defRPr sz="3197"/>
            </a:lvl2pPr>
            <a:lvl3pPr marL="1043970" indent="0">
              <a:buNone/>
              <a:defRPr sz="2740"/>
            </a:lvl3pPr>
            <a:lvl4pPr marL="1565956" indent="0">
              <a:buNone/>
              <a:defRPr sz="2283"/>
            </a:lvl4pPr>
            <a:lvl5pPr marL="2087941" indent="0">
              <a:buNone/>
              <a:defRPr sz="2283"/>
            </a:lvl5pPr>
            <a:lvl6pPr marL="2609926" indent="0">
              <a:buNone/>
              <a:defRPr sz="2283"/>
            </a:lvl6pPr>
            <a:lvl7pPr marL="3131911" indent="0">
              <a:buNone/>
              <a:defRPr sz="2283"/>
            </a:lvl7pPr>
            <a:lvl8pPr marL="3653897" indent="0">
              <a:buNone/>
              <a:defRPr sz="2283"/>
            </a:lvl8pPr>
            <a:lvl9pPr marL="4175882" indent="0">
              <a:buNone/>
              <a:defRPr sz="2283"/>
            </a:lvl9pPr>
          </a:lstStyle>
          <a:p>
            <a:endParaRPr lang="en-US" dirty="0"/>
          </a:p>
        </p:txBody>
      </p:sp>
      <p:sp>
        <p:nvSpPr>
          <p:cNvPr id="4" name="Text Placeholder 3"/>
          <p:cNvSpPr>
            <a:spLocks noGrp="1"/>
          </p:cNvSpPr>
          <p:nvPr>
            <p:ph type="body" sz="half" idx="2"/>
          </p:nvPr>
        </p:nvSpPr>
        <p:spPr>
          <a:xfrm>
            <a:off x="719069" y="4535805"/>
            <a:ext cx="3366978" cy="8403140"/>
          </a:xfrm>
        </p:spPr>
        <p:txBody>
          <a:bodyPr/>
          <a:lstStyle>
            <a:lvl1pPr marL="0" indent="0">
              <a:buNone/>
              <a:defRPr sz="1827"/>
            </a:lvl1pPr>
            <a:lvl2pPr marL="521985" indent="0">
              <a:buNone/>
              <a:defRPr sz="1598"/>
            </a:lvl2pPr>
            <a:lvl3pPr marL="1043970" indent="0">
              <a:buNone/>
              <a:defRPr sz="1370"/>
            </a:lvl3pPr>
            <a:lvl4pPr marL="1565956" indent="0">
              <a:buNone/>
              <a:defRPr sz="1142"/>
            </a:lvl4pPr>
            <a:lvl5pPr marL="2087941" indent="0">
              <a:buNone/>
              <a:defRPr sz="1142"/>
            </a:lvl5pPr>
            <a:lvl6pPr marL="2609926" indent="0">
              <a:buNone/>
              <a:defRPr sz="1142"/>
            </a:lvl6pPr>
            <a:lvl7pPr marL="3131911" indent="0">
              <a:buNone/>
              <a:defRPr sz="1142"/>
            </a:lvl7pPr>
            <a:lvl8pPr marL="3653897" indent="0">
              <a:buNone/>
              <a:defRPr sz="1142"/>
            </a:lvl8pPr>
            <a:lvl9pPr marL="4175882" indent="0">
              <a:buNone/>
              <a:defRPr sz="1142"/>
            </a:lvl9pPr>
          </a:lstStyle>
          <a:p>
            <a:pPr lvl="0"/>
            <a:r>
              <a:rPr lang="en-GB"/>
              <a:t>Click to edit Master text styles</a:t>
            </a:r>
          </a:p>
        </p:txBody>
      </p:sp>
      <p:sp>
        <p:nvSpPr>
          <p:cNvPr id="5" name="Date Placeholder 4"/>
          <p:cNvSpPr>
            <a:spLocks noGrp="1"/>
          </p:cNvSpPr>
          <p:nvPr>
            <p:ph type="dt" sz="half" idx="10"/>
          </p:nvPr>
        </p:nvSpPr>
        <p:spPr/>
        <p:txBody>
          <a:bodyPr/>
          <a:lstStyle/>
          <a:p>
            <a:fld id="{83900B24-E1B1-4CD3-B058-D91842B021FF}"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108531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900B24-E1B1-4CD3-B058-D91842B021FF}"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2029698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0696" y="804966"/>
            <a:ext cx="2250996" cy="1281295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17710" y="804966"/>
            <a:ext cx="6622494" cy="12812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900B24-E1B1-4CD3-B058-D91842B021FF}"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868462-5C3C-4E91-86F9-36D349CE5F6C}" type="slidenum">
              <a:rPr lang="en-GB" smtClean="0"/>
              <a:t>‹#›</a:t>
            </a:fld>
            <a:endParaRPr lang="en-GB"/>
          </a:p>
        </p:txBody>
      </p:sp>
    </p:spTree>
    <p:extLst>
      <p:ext uri="{BB962C8B-B14F-4D97-AF65-F5344CB8AC3E}">
        <p14:creationId xmlns:p14="http://schemas.microsoft.com/office/powerpoint/2010/main" val="19775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7709" y="804969"/>
            <a:ext cx="9003983" cy="292237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17709" y="4024827"/>
            <a:ext cx="9003983" cy="959308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17709" y="14013401"/>
            <a:ext cx="2348865" cy="804965"/>
          </a:xfrm>
          <a:prstGeom prst="rect">
            <a:avLst/>
          </a:prstGeom>
        </p:spPr>
        <p:txBody>
          <a:bodyPr vert="horz" lIns="91440" tIns="45720" rIns="91440" bIns="45720" rtlCol="0" anchor="ctr"/>
          <a:lstStyle>
            <a:lvl1pPr algn="l">
              <a:defRPr sz="1370">
                <a:solidFill>
                  <a:schemeClr val="tx1">
                    <a:tint val="82000"/>
                  </a:schemeClr>
                </a:solidFill>
              </a:defRPr>
            </a:lvl1pPr>
          </a:lstStyle>
          <a:p>
            <a:fld id="{83900B24-E1B1-4CD3-B058-D91842B021FF}" type="datetimeFigureOut">
              <a:rPr lang="en-GB" smtClean="0"/>
              <a:t>04/11/2026</a:t>
            </a:fld>
            <a:endParaRPr lang="en-GB"/>
          </a:p>
        </p:txBody>
      </p:sp>
      <p:sp>
        <p:nvSpPr>
          <p:cNvPr id="5" name="Footer Placeholder 4"/>
          <p:cNvSpPr>
            <a:spLocks noGrp="1"/>
          </p:cNvSpPr>
          <p:nvPr>
            <p:ph type="ftr" sz="quarter" idx="3"/>
          </p:nvPr>
        </p:nvSpPr>
        <p:spPr>
          <a:xfrm>
            <a:off x="3458051" y="14013401"/>
            <a:ext cx="3523298" cy="804965"/>
          </a:xfrm>
          <a:prstGeom prst="rect">
            <a:avLst/>
          </a:prstGeom>
        </p:spPr>
        <p:txBody>
          <a:bodyPr vert="horz" lIns="91440" tIns="45720" rIns="91440" bIns="45720" rtlCol="0" anchor="ctr"/>
          <a:lstStyle>
            <a:lvl1pPr algn="ctr">
              <a:defRPr sz="137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7372826" y="14013401"/>
            <a:ext cx="2348865" cy="804965"/>
          </a:xfrm>
          <a:prstGeom prst="rect">
            <a:avLst/>
          </a:prstGeom>
        </p:spPr>
        <p:txBody>
          <a:bodyPr vert="horz" lIns="91440" tIns="45720" rIns="91440" bIns="45720" rtlCol="0" anchor="ctr"/>
          <a:lstStyle>
            <a:lvl1pPr algn="r">
              <a:defRPr sz="1370">
                <a:solidFill>
                  <a:schemeClr val="tx1">
                    <a:tint val="82000"/>
                  </a:schemeClr>
                </a:solidFill>
              </a:defRPr>
            </a:lvl1pPr>
          </a:lstStyle>
          <a:p>
            <a:fld id="{A4868462-5C3C-4E91-86F9-36D349CE5F6C}" type="slidenum">
              <a:rPr lang="en-GB" smtClean="0"/>
              <a:t>‹#›</a:t>
            </a:fld>
            <a:endParaRPr lang="en-GB"/>
          </a:p>
        </p:txBody>
      </p:sp>
      <p:sp>
        <p:nvSpPr>
          <p:cNvPr id="8" name="TextBox 7">
            <a:extLst>
              <a:ext uri="{FF2B5EF4-FFF2-40B4-BE49-F238E27FC236}">
                <a16:creationId xmlns:a16="http://schemas.microsoft.com/office/drawing/2014/main" id="{5000A83B-09F1-813B-2B1B-7BA0B5B1135A}"/>
              </a:ext>
            </a:extLst>
          </p:cNvPr>
          <p:cNvSpPr txBox="1"/>
          <p:nvPr userDrawn="1">
            <p:extLst>
              <p:ext uri="{1162E1C5-73C7-4A58-AE30-91384D911F3F}">
                <p184:classification xmlns:p184="http://schemas.microsoft.com/office/powerpoint/2018/4/main" val="ftr"/>
              </p:ext>
            </p:extLst>
          </p:nvPr>
        </p:nvSpPr>
        <p:spPr>
          <a:xfrm>
            <a:off x="9248775" y="14949170"/>
            <a:ext cx="1144588"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Classified as ECDC NORMAL </a:t>
            </a:r>
          </a:p>
        </p:txBody>
      </p:sp>
    </p:spTree>
    <p:extLst>
      <p:ext uri="{BB962C8B-B14F-4D97-AF65-F5344CB8AC3E}">
        <p14:creationId xmlns:p14="http://schemas.microsoft.com/office/powerpoint/2010/main" val="31401543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43970" rtl="0" eaLnBrk="1" latinLnBrk="0" hangingPunct="1">
        <a:lnSpc>
          <a:spcPct val="90000"/>
        </a:lnSpc>
        <a:spcBef>
          <a:spcPct val="0"/>
        </a:spcBef>
        <a:buNone/>
        <a:defRPr sz="5023" kern="1200">
          <a:solidFill>
            <a:schemeClr val="tx1"/>
          </a:solidFill>
          <a:latin typeface="+mj-lt"/>
          <a:ea typeface="+mj-ea"/>
          <a:cs typeface="+mj-cs"/>
        </a:defRPr>
      </a:lvl1pPr>
    </p:titleStyle>
    <p:bodyStyle>
      <a:lvl1pPr marL="260993" indent="-260993" algn="l" defTabSz="1043970" rtl="0" eaLnBrk="1" latinLnBrk="0" hangingPunct="1">
        <a:lnSpc>
          <a:spcPct val="90000"/>
        </a:lnSpc>
        <a:spcBef>
          <a:spcPts val="1142"/>
        </a:spcBef>
        <a:buFont typeface="Arial" panose="020B0604020202020204" pitchFamily="34" charset="0"/>
        <a:buChar char="•"/>
        <a:defRPr sz="3197" kern="1200">
          <a:solidFill>
            <a:schemeClr val="tx1"/>
          </a:solidFill>
          <a:latin typeface="+mn-lt"/>
          <a:ea typeface="+mn-ea"/>
          <a:cs typeface="+mn-cs"/>
        </a:defRPr>
      </a:lvl1pPr>
      <a:lvl2pPr marL="782978" indent="-260993" algn="l" defTabSz="1043970" rtl="0" eaLnBrk="1" latinLnBrk="0" hangingPunct="1">
        <a:lnSpc>
          <a:spcPct val="90000"/>
        </a:lnSpc>
        <a:spcBef>
          <a:spcPts val="571"/>
        </a:spcBef>
        <a:buFont typeface="Arial" panose="020B0604020202020204" pitchFamily="34" charset="0"/>
        <a:buChar char="•"/>
        <a:defRPr sz="2740" kern="1200">
          <a:solidFill>
            <a:schemeClr val="tx1"/>
          </a:solidFill>
          <a:latin typeface="+mn-lt"/>
          <a:ea typeface="+mn-ea"/>
          <a:cs typeface="+mn-cs"/>
        </a:defRPr>
      </a:lvl2pPr>
      <a:lvl3pPr marL="1304963" indent="-260993" algn="l" defTabSz="1043970" rtl="0" eaLnBrk="1" latinLnBrk="0" hangingPunct="1">
        <a:lnSpc>
          <a:spcPct val="90000"/>
        </a:lnSpc>
        <a:spcBef>
          <a:spcPts val="571"/>
        </a:spcBef>
        <a:buFont typeface="Arial" panose="020B0604020202020204" pitchFamily="34" charset="0"/>
        <a:buChar char="•"/>
        <a:defRPr sz="2283" kern="1200">
          <a:solidFill>
            <a:schemeClr val="tx1"/>
          </a:solidFill>
          <a:latin typeface="+mn-lt"/>
          <a:ea typeface="+mn-ea"/>
          <a:cs typeface="+mn-cs"/>
        </a:defRPr>
      </a:lvl3pPr>
      <a:lvl4pPr marL="1826948" indent="-260993" algn="l" defTabSz="1043970" rtl="0" eaLnBrk="1" latinLnBrk="0" hangingPunct="1">
        <a:lnSpc>
          <a:spcPct val="90000"/>
        </a:lnSpc>
        <a:spcBef>
          <a:spcPts val="571"/>
        </a:spcBef>
        <a:buFont typeface="Arial" panose="020B0604020202020204" pitchFamily="34" charset="0"/>
        <a:buChar char="•"/>
        <a:defRPr sz="2055" kern="1200">
          <a:solidFill>
            <a:schemeClr val="tx1"/>
          </a:solidFill>
          <a:latin typeface="+mn-lt"/>
          <a:ea typeface="+mn-ea"/>
          <a:cs typeface="+mn-cs"/>
        </a:defRPr>
      </a:lvl4pPr>
      <a:lvl5pPr marL="2348934" indent="-260993" algn="l" defTabSz="1043970" rtl="0" eaLnBrk="1" latinLnBrk="0" hangingPunct="1">
        <a:lnSpc>
          <a:spcPct val="90000"/>
        </a:lnSpc>
        <a:spcBef>
          <a:spcPts val="571"/>
        </a:spcBef>
        <a:buFont typeface="Arial" panose="020B0604020202020204" pitchFamily="34" charset="0"/>
        <a:buChar char="•"/>
        <a:defRPr sz="2055" kern="1200">
          <a:solidFill>
            <a:schemeClr val="tx1"/>
          </a:solidFill>
          <a:latin typeface="+mn-lt"/>
          <a:ea typeface="+mn-ea"/>
          <a:cs typeface="+mn-cs"/>
        </a:defRPr>
      </a:lvl5pPr>
      <a:lvl6pPr marL="2870919" indent="-260993" algn="l" defTabSz="1043970" rtl="0" eaLnBrk="1" latinLnBrk="0" hangingPunct="1">
        <a:lnSpc>
          <a:spcPct val="90000"/>
        </a:lnSpc>
        <a:spcBef>
          <a:spcPts val="571"/>
        </a:spcBef>
        <a:buFont typeface="Arial" panose="020B0604020202020204" pitchFamily="34" charset="0"/>
        <a:buChar char="•"/>
        <a:defRPr sz="2055" kern="1200">
          <a:solidFill>
            <a:schemeClr val="tx1"/>
          </a:solidFill>
          <a:latin typeface="+mn-lt"/>
          <a:ea typeface="+mn-ea"/>
          <a:cs typeface="+mn-cs"/>
        </a:defRPr>
      </a:lvl6pPr>
      <a:lvl7pPr marL="3392904" indent="-260993" algn="l" defTabSz="1043970" rtl="0" eaLnBrk="1" latinLnBrk="0" hangingPunct="1">
        <a:lnSpc>
          <a:spcPct val="90000"/>
        </a:lnSpc>
        <a:spcBef>
          <a:spcPts val="571"/>
        </a:spcBef>
        <a:buFont typeface="Arial" panose="020B0604020202020204" pitchFamily="34" charset="0"/>
        <a:buChar char="•"/>
        <a:defRPr sz="2055" kern="1200">
          <a:solidFill>
            <a:schemeClr val="tx1"/>
          </a:solidFill>
          <a:latin typeface="+mn-lt"/>
          <a:ea typeface="+mn-ea"/>
          <a:cs typeface="+mn-cs"/>
        </a:defRPr>
      </a:lvl7pPr>
      <a:lvl8pPr marL="3914889" indent="-260993" algn="l" defTabSz="1043970" rtl="0" eaLnBrk="1" latinLnBrk="0" hangingPunct="1">
        <a:lnSpc>
          <a:spcPct val="90000"/>
        </a:lnSpc>
        <a:spcBef>
          <a:spcPts val="571"/>
        </a:spcBef>
        <a:buFont typeface="Arial" panose="020B0604020202020204" pitchFamily="34" charset="0"/>
        <a:buChar char="•"/>
        <a:defRPr sz="2055" kern="1200">
          <a:solidFill>
            <a:schemeClr val="tx1"/>
          </a:solidFill>
          <a:latin typeface="+mn-lt"/>
          <a:ea typeface="+mn-ea"/>
          <a:cs typeface="+mn-cs"/>
        </a:defRPr>
      </a:lvl8pPr>
      <a:lvl9pPr marL="4436875" indent="-260993" algn="l" defTabSz="1043970" rtl="0" eaLnBrk="1" latinLnBrk="0" hangingPunct="1">
        <a:lnSpc>
          <a:spcPct val="90000"/>
        </a:lnSpc>
        <a:spcBef>
          <a:spcPts val="571"/>
        </a:spcBef>
        <a:buFont typeface="Arial" panose="020B0604020202020204" pitchFamily="34" charset="0"/>
        <a:buChar char="•"/>
        <a:defRPr sz="2055" kern="1200">
          <a:solidFill>
            <a:schemeClr val="tx1"/>
          </a:solidFill>
          <a:latin typeface="+mn-lt"/>
          <a:ea typeface="+mn-ea"/>
          <a:cs typeface="+mn-cs"/>
        </a:defRPr>
      </a:lvl9pPr>
    </p:bodyStyle>
    <p:otherStyle>
      <a:defPPr>
        <a:defRPr lang="en-US"/>
      </a:defPPr>
      <a:lvl1pPr marL="0" algn="l" defTabSz="1043970" rtl="0" eaLnBrk="1" latinLnBrk="0" hangingPunct="1">
        <a:defRPr sz="2055" kern="1200">
          <a:solidFill>
            <a:schemeClr val="tx1"/>
          </a:solidFill>
          <a:latin typeface="+mn-lt"/>
          <a:ea typeface="+mn-ea"/>
          <a:cs typeface="+mn-cs"/>
        </a:defRPr>
      </a:lvl1pPr>
      <a:lvl2pPr marL="521985" algn="l" defTabSz="1043970" rtl="0" eaLnBrk="1" latinLnBrk="0" hangingPunct="1">
        <a:defRPr sz="2055" kern="1200">
          <a:solidFill>
            <a:schemeClr val="tx1"/>
          </a:solidFill>
          <a:latin typeface="+mn-lt"/>
          <a:ea typeface="+mn-ea"/>
          <a:cs typeface="+mn-cs"/>
        </a:defRPr>
      </a:lvl2pPr>
      <a:lvl3pPr marL="1043970" algn="l" defTabSz="1043970" rtl="0" eaLnBrk="1" latinLnBrk="0" hangingPunct="1">
        <a:defRPr sz="2055" kern="1200">
          <a:solidFill>
            <a:schemeClr val="tx1"/>
          </a:solidFill>
          <a:latin typeface="+mn-lt"/>
          <a:ea typeface="+mn-ea"/>
          <a:cs typeface="+mn-cs"/>
        </a:defRPr>
      </a:lvl3pPr>
      <a:lvl4pPr marL="1565956" algn="l" defTabSz="1043970" rtl="0" eaLnBrk="1" latinLnBrk="0" hangingPunct="1">
        <a:defRPr sz="2055" kern="1200">
          <a:solidFill>
            <a:schemeClr val="tx1"/>
          </a:solidFill>
          <a:latin typeface="+mn-lt"/>
          <a:ea typeface="+mn-ea"/>
          <a:cs typeface="+mn-cs"/>
        </a:defRPr>
      </a:lvl4pPr>
      <a:lvl5pPr marL="2087941" algn="l" defTabSz="1043970" rtl="0" eaLnBrk="1" latinLnBrk="0" hangingPunct="1">
        <a:defRPr sz="2055" kern="1200">
          <a:solidFill>
            <a:schemeClr val="tx1"/>
          </a:solidFill>
          <a:latin typeface="+mn-lt"/>
          <a:ea typeface="+mn-ea"/>
          <a:cs typeface="+mn-cs"/>
        </a:defRPr>
      </a:lvl5pPr>
      <a:lvl6pPr marL="2609926" algn="l" defTabSz="1043970" rtl="0" eaLnBrk="1" latinLnBrk="0" hangingPunct="1">
        <a:defRPr sz="2055" kern="1200">
          <a:solidFill>
            <a:schemeClr val="tx1"/>
          </a:solidFill>
          <a:latin typeface="+mn-lt"/>
          <a:ea typeface="+mn-ea"/>
          <a:cs typeface="+mn-cs"/>
        </a:defRPr>
      </a:lvl6pPr>
      <a:lvl7pPr marL="3131911" algn="l" defTabSz="1043970" rtl="0" eaLnBrk="1" latinLnBrk="0" hangingPunct="1">
        <a:defRPr sz="2055" kern="1200">
          <a:solidFill>
            <a:schemeClr val="tx1"/>
          </a:solidFill>
          <a:latin typeface="+mn-lt"/>
          <a:ea typeface="+mn-ea"/>
          <a:cs typeface="+mn-cs"/>
        </a:defRPr>
      </a:lvl7pPr>
      <a:lvl8pPr marL="3653897" algn="l" defTabSz="1043970" rtl="0" eaLnBrk="1" latinLnBrk="0" hangingPunct="1">
        <a:defRPr sz="2055" kern="1200">
          <a:solidFill>
            <a:schemeClr val="tx1"/>
          </a:solidFill>
          <a:latin typeface="+mn-lt"/>
          <a:ea typeface="+mn-ea"/>
          <a:cs typeface="+mn-cs"/>
        </a:defRPr>
      </a:lvl8pPr>
      <a:lvl9pPr marL="4175882" algn="l" defTabSz="1043970" rtl="0" eaLnBrk="1" latinLnBrk="0" hangingPunct="1">
        <a:defRPr sz="20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A8A66-228D-220A-699C-1F17A07E6BC8}"/>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72BC8BCC-0B97-79E9-C989-9313F88B0BDB}"/>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4D73C86F-6FDB-1305-38ED-31CC883FD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0439400" cy="15119349"/>
          </a:xfrm>
          <a:prstGeom prst="rect">
            <a:avLst/>
          </a:prstGeom>
        </p:spPr>
      </p:pic>
      <p:sp>
        <p:nvSpPr>
          <p:cNvPr id="6" name="TextBox 5">
            <a:extLst>
              <a:ext uri="{FF2B5EF4-FFF2-40B4-BE49-F238E27FC236}">
                <a16:creationId xmlns:a16="http://schemas.microsoft.com/office/drawing/2014/main" id="{2D960182-2574-6511-BC85-73D5265BA992}"/>
              </a:ext>
            </a:extLst>
          </p:cNvPr>
          <p:cNvSpPr txBox="1"/>
          <p:nvPr/>
        </p:nvSpPr>
        <p:spPr>
          <a:xfrm>
            <a:off x="1848677" y="308228"/>
            <a:ext cx="7991061" cy="1569660"/>
          </a:xfrm>
          <a:prstGeom prst="rect">
            <a:avLst/>
          </a:prstGeom>
          <a:noFill/>
        </p:spPr>
        <p:txBody>
          <a:bodyPr wrap="square" rtlCol="0">
            <a:spAutoFit/>
          </a:bodyPr>
          <a:lstStyle/>
          <a:p>
            <a:r>
              <a:rPr lang="en-GB" sz="4800" b="1" dirty="0">
                <a:solidFill>
                  <a:schemeClr val="bg1"/>
                </a:solidFill>
                <a:latin typeface="Tahoma" panose="020B0604030504040204" pitchFamily="34" charset="0"/>
                <a:ea typeface="Tahoma" panose="020B0604030504040204" pitchFamily="34" charset="0"/>
                <a:cs typeface="Tahoma" panose="020B0604030504040204" pitchFamily="34" charset="0"/>
              </a:rPr>
              <a:t>Care for your kids - use antibiotics wisely </a:t>
            </a:r>
          </a:p>
        </p:txBody>
      </p:sp>
      <p:sp>
        <p:nvSpPr>
          <p:cNvPr id="8" name="TextBox 7">
            <a:extLst>
              <a:ext uri="{FF2B5EF4-FFF2-40B4-BE49-F238E27FC236}">
                <a16:creationId xmlns:a16="http://schemas.microsoft.com/office/drawing/2014/main" id="{FEFDEA18-3B57-57B6-4DB5-06FF0F70D313}"/>
              </a:ext>
            </a:extLst>
          </p:cNvPr>
          <p:cNvSpPr txBox="1"/>
          <p:nvPr/>
        </p:nvSpPr>
        <p:spPr>
          <a:xfrm>
            <a:off x="2096617" y="2130126"/>
            <a:ext cx="7991061" cy="523220"/>
          </a:xfrm>
          <a:prstGeom prst="rect">
            <a:avLst/>
          </a:prstGeom>
          <a:noFill/>
        </p:spPr>
        <p:txBody>
          <a:bodyPr wrap="square" rtlCol="0">
            <a:spAutoFit/>
          </a:bodyPr>
          <a:lstStyle/>
          <a:p>
            <a:r>
              <a:rPr lang="en-GB" sz="2800" b="1" dirty="0">
                <a:solidFill>
                  <a:schemeClr val="bg1"/>
                </a:solidFill>
                <a:latin typeface="Tahoma" panose="020B0604030504040204" pitchFamily="34" charset="0"/>
                <a:ea typeface="Tahoma" panose="020B0604030504040204" pitchFamily="34" charset="0"/>
                <a:cs typeface="Tahoma" panose="020B0604030504040204" pitchFamily="34" charset="0"/>
              </a:rPr>
              <a:t>Understanding childhood infections </a:t>
            </a:r>
          </a:p>
        </p:txBody>
      </p:sp>
      <p:sp>
        <p:nvSpPr>
          <p:cNvPr id="10" name="TextBox 9">
            <a:extLst>
              <a:ext uri="{FF2B5EF4-FFF2-40B4-BE49-F238E27FC236}">
                <a16:creationId xmlns:a16="http://schemas.microsoft.com/office/drawing/2014/main" id="{894A4EDE-F6F8-BAA8-E903-46D49A64A111}"/>
              </a:ext>
            </a:extLst>
          </p:cNvPr>
          <p:cNvSpPr txBox="1"/>
          <p:nvPr/>
        </p:nvSpPr>
        <p:spPr>
          <a:xfrm>
            <a:off x="4658388" y="3311408"/>
            <a:ext cx="4998057" cy="923330"/>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Most childhood coughs and sniffs</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 are caused by viruses.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Antibiotics do not work against viruses. </a:t>
            </a:r>
          </a:p>
        </p:txBody>
      </p:sp>
      <p:sp>
        <p:nvSpPr>
          <p:cNvPr id="12" name="TextBox 11">
            <a:extLst>
              <a:ext uri="{FF2B5EF4-FFF2-40B4-BE49-F238E27FC236}">
                <a16:creationId xmlns:a16="http://schemas.microsoft.com/office/drawing/2014/main" id="{FD9A9A90-82B3-62E6-9D83-BECC79FDB8BB}"/>
              </a:ext>
            </a:extLst>
          </p:cNvPr>
          <p:cNvSpPr txBox="1"/>
          <p:nvPr/>
        </p:nvSpPr>
        <p:spPr>
          <a:xfrm>
            <a:off x="4744464" y="4829814"/>
            <a:ext cx="5095274" cy="1477328"/>
          </a:xfrm>
          <a:prstGeom prst="rect">
            <a:avLst/>
          </a:prstGeom>
          <a:noFill/>
        </p:spPr>
        <p:txBody>
          <a:bodyPr wrap="square" rtlCol="0">
            <a:spAutoFit/>
          </a:bodyPr>
          <a:lstStyle/>
          <a:p>
            <a:r>
              <a:rPr lang="en-GB" b="1">
                <a:solidFill>
                  <a:schemeClr val="bg1"/>
                </a:solidFill>
                <a:latin typeface="Tahoma" panose="020B0604030504040204" pitchFamily="34" charset="0"/>
                <a:ea typeface="Tahoma" panose="020B0604030504040204" pitchFamily="34" charset="0"/>
                <a:cs typeface="Tahoma" panose="020B0604030504040204" pitchFamily="34" charset="0"/>
              </a:rPr>
              <a:t>Usually the best medicine is rest, time and plenty to drink. Antibiotics will not make viral infections go away faster. Giving antibiotics “just in case” may do more harm than good. </a:t>
            </a:r>
            <a:endParaRPr lang="en-GB"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B22DB67C-CCB4-4736-4AEE-DB182193E929}"/>
              </a:ext>
            </a:extLst>
          </p:cNvPr>
          <p:cNvSpPr txBox="1"/>
          <p:nvPr/>
        </p:nvSpPr>
        <p:spPr>
          <a:xfrm>
            <a:off x="2504184" y="7435543"/>
            <a:ext cx="4201416" cy="1200329"/>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Still coughing? Often nothing to worry about. Many children continue coughing for 2-3 weeks after a cold. </a:t>
            </a:r>
          </a:p>
        </p:txBody>
      </p:sp>
      <p:sp>
        <p:nvSpPr>
          <p:cNvPr id="16" name="TextBox 15">
            <a:extLst>
              <a:ext uri="{FF2B5EF4-FFF2-40B4-BE49-F238E27FC236}">
                <a16:creationId xmlns:a16="http://schemas.microsoft.com/office/drawing/2014/main" id="{71CBB7FE-C7BC-292B-A825-70B3CE07EA01}"/>
              </a:ext>
            </a:extLst>
          </p:cNvPr>
          <p:cNvSpPr txBox="1"/>
          <p:nvPr/>
        </p:nvSpPr>
        <p:spPr>
          <a:xfrm>
            <a:off x="2504184" y="9089083"/>
            <a:ext cx="3218280" cy="1200329"/>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Talk to your doctor about: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what’s normal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warning signs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when to seek help. </a:t>
            </a:r>
          </a:p>
        </p:txBody>
      </p:sp>
      <p:sp>
        <p:nvSpPr>
          <p:cNvPr id="18" name="TextBox 17">
            <a:extLst>
              <a:ext uri="{FF2B5EF4-FFF2-40B4-BE49-F238E27FC236}">
                <a16:creationId xmlns:a16="http://schemas.microsoft.com/office/drawing/2014/main" id="{118FEC20-4726-A3B5-D0C9-93D7BFC536B0}"/>
              </a:ext>
            </a:extLst>
          </p:cNvPr>
          <p:cNvSpPr txBox="1"/>
          <p:nvPr/>
        </p:nvSpPr>
        <p:spPr>
          <a:xfrm>
            <a:off x="4561554" y="11703170"/>
            <a:ext cx="5461093" cy="1477328"/>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If your child has a bacterial infection, antibiotics could be crucial.  And then it’s also crucial that they work. Every unnecessary use increases the risk of bacteria becoming resistant to antibiotics. </a:t>
            </a:r>
          </a:p>
        </p:txBody>
      </p:sp>
      <p:sp>
        <p:nvSpPr>
          <p:cNvPr id="20" name="TextBox 19">
            <a:extLst>
              <a:ext uri="{FF2B5EF4-FFF2-40B4-BE49-F238E27FC236}">
                <a16:creationId xmlns:a16="http://schemas.microsoft.com/office/drawing/2014/main" id="{DE23D80F-5A70-08E7-9088-155A5169BF6C}"/>
              </a:ext>
            </a:extLst>
          </p:cNvPr>
          <p:cNvSpPr txBox="1"/>
          <p:nvPr/>
        </p:nvSpPr>
        <p:spPr>
          <a:xfrm>
            <a:off x="6869398" y="13606900"/>
            <a:ext cx="3218280" cy="646331"/>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Protect antibiotics so they can protect your children.</a:t>
            </a:r>
          </a:p>
        </p:txBody>
      </p:sp>
    </p:spTree>
    <p:extLst>
      <p:ext uri="{BB962C8B-B14F-4D97-AF65-F5344CB8AC3E}">
        <p14:creationId xmlns:p14="http://schemas.microsoft.com/office/powerpoint/2010/main" val="194344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D3885-37AC-44EE-3B6E-837022C6D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64E81-ED6D-55D0-6E55-1A68CDEFF631}"/>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F733B077-E60A-2D5B-ADF2-3E3449BB1DE1}"/>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DB8D3BAE-7A33-EF3C-4C41-7F229BB8629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0439400" cy="15119349"/>
          </a:xfrm>
          <a:prstGeom prst="rect">
            <a:avLst/>
          </a:prstGeom>
        </p:spPr>
      </p:pic>
      <p:sp>
        <p:nvSpPr>
          <p:cNvPr id="6" name="TextBox 5">
            <a:extLst>
              <a:ext uri="{FF2B5EF4-FFF2-40B4-BE49-F238E27FC236}">
                <a16:creationId xmlns:a16="http://schemas.microsoft.com/office/drawing/2014/main" id="{6EB9F4EC-1BF4-7C9B-2803-BAE4F7F07395}"/>
              </a:ext>
            </a:extLst>
          </p:cNvPr>
          <p:cNvSpPr txBox="1"/>
          <p:nvPr/>
        </p:nvSpPr>
        <p:spPr>
          <a:xfrm>
            <a:off x="1848677" y="308228"/>
            <a:ext cx="7991061" cy="1569660"/>
          </a:xfrm>
          <a:prstGeom prst="rect">
            <a:avLst/>
          </a:prstGeom>
          <a:noFill/>
        </p:spPr>
        <p:txBody>
          <a:bodyPr wrap="square" rtlCol="0">
            <a:spAutoFit/>
          </a:bodyPr>
          <a:lstStyle/>
          <a:p>
            <a:r>
              <a:rPr lang="en-GB" sz="4800" b="1" dirty="0">
                <a:solidFill>
                  <a:schemeClr val="bg1"/>
                </a:solidFill>
                <a:latin typeface="Tahoma" panose="020B0604030504040204" pitchFamily="34" charset="0"/>
                <a:ea typeface="Tahoma" panose="020B0604030504040204" pitchFamily="34" charset="0"/>
                <a:cs typeface="Tahoma" panose="020B0604030504040204" pitchFamily="34" charset="0"/>
              </a:rPr>
              <a:t>Care for your kids - use antibiotics wisely </a:t>
            </a:r>
          </a:p>
        </p:txBody>
      </p:sp>
      <p:sp>
        <p:nvSpPr>
          <p:cNvPr id="8" name="TextBox 7">
            <a:extLst>
              <a:ext uri="{FF2B5EF4-FFF2-40B4-BE49-F238E27FC236}">
                <a16:creationId xmlns:a16="http://schemas.microsoft.com/office/drawing/2014/main" id="{BE8B1C1D-63EA-9AE2-5AB9-BAA3F427AC89}"/>
              </a:ext>
            </a:extLst>
          </p:cNvPr>
          <p:cNvSpPr txBox="1"/>
          <p:nvPr/>
        </p:nvSpPr>
        <p:spPr>
          <a:xfrm>
            <a:off x="2096617" y="2130126"/>
            <a:ext cx="7991061" cy="523220"/>
          </a:xfrm>
          <a:prstGeom prst="rect">
            <a:avLst/>
          </a:prstGeom>
          <a:noFill/>
        </p:spPr>
        <p:txBody>
          <a:bodyPr wrap="square" rtlCol="0">
            <a:spAutoFit/>
          </a:bodyPr>
          <a:lstStyle/>
          <a:p>
            <a:r>
              <a:rPr lang="en-GB" sz="2800" b="1" dirty="0">
                <a:solidFill>
                  <a:schemeClr val="bg1"/>
                </a:solidFill>
                <a:latin typeface="Tahoma" panose="020B0604030504040204" pitchFamily="34" charset="0"/>
                <a:ea typeface="Tahoma" panose="020B0604030504040204" pitchFamily="34" charset="0"/>
                <a:cs typeface="Tahoma" panose="020B0604030504040204" pitchFamily="34" charset="0"/>
              </a:rPr>
              <a:t>Antibiotics can cause side effects.</a:t>
            </a:r>
          </a:p>
        </p:txBody>
      </p:sp>
      <p:sp>
        <p:nvSpPr>
          <p:cNvPr id="10" name="TextBox 9">
            <a:extLst>
              <a:ext uri="{FF2B5EF4-FFF2-40B4-BE49-F238E27FC236}">
                <a16:creationId xmlns:a16="http://schemas.microsoft.com/office/drawing/2014/main" id="{317B7750-1219-3D9C-201C-ADAFCB7FCA79}"/>
              </a:ext>
            </a:extLst>
          </p:cNvPr>
          <p:cNvSpPr txBox="1"/>
          <p:nvPr/>
        </p:nvSpPr>
        <p:spPr>
          <a:xfrm>
            <a:off x="4561554" y="3318138"/>
            <a:ext cx="3952212" cy="927217"/>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Antibiotics can have side effects.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They can cause diarrhoea, nausea or skin rashes.</a:t>
            </a:r>
          </a:p>
        </p:txBody>
      </p:sp>
      <p:sp>
        <p:nvSpPr>
          <p:cNvPr id="12" name="TextBox 11">
            <a:extLst>
              <a:ext uri="{FF2B5EF4-FFF2-40B4-BE49-F238E27FC236}">
                <a16:creationId xmlns:a16="http://schemas.microsoft.com/office/drawing/2014/main" id="{58B7E06B-44E5-2959-1939-98B65C80C89D}"/>
              </a:ext>
            </a:extLst>
          </p:cNvPr>
          <p:cNvSpPr txBox="1"/>
          <p:nvPr/>
        </p:nvSpPr>
        <p:spPr>
          <a:xfrm>
            <a:off x="4691631" y="4783472"/>
            <a:ext cx="3570861" cy="923330"/>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They should therefore only be used when the benefits clearly outweigh the risks.</a:t>
            </a:r>
          </a:p>
        </p:txBody>
      </p:sp>
      <p:sp>
        <p:nvSpPr>
          <p:cNvPr id="14" name="TextBox 13">
            <a:extLst>
              <a:ext uri="{FF2B5EF4-FFF2-40B4-BE49-F238E27FC236}">
                <a16:creationId xmlns:a16="http://schemas.microsoft.com/office/drawing/2014/main" id="{BF0D44C1-7350-14AE-C903-67D35A0B74C4}"/>
              </a:ext>
            </a:extLst>
          </p:cNvPr>
          <p:cNvSpPr txBox="1"/>
          <p:nvPr/>
        </p:nvSpPr>
        <p:spPr>
          <a:xfrm>
            <a:off x="2121691" y="7286100"/>
            <a:ext cx="4355370" cy="1477328"/>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Antibiotics should only be used: </a:t>
            </a:r>
          </a:p>
          <a:p>
            <a:pPr marL="285750" indent="-285750">
              <a:buFont typeface="Arial" panose="020B0604020202020204" pitchFamily="34" charset="0"/>
              <a:buChar char="•"/>
            </a:pP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when they are needed </a:t>
            </a:r>
          </a:p>
          <a:p>
            <a:pPr marL="285750" indent="-285750">
              <a:buFont typeface="Arial" panose="020B0604020202020204" pitchFamily="34" charset="0"/>
              <a:buChar char="•"/>
            </a:pP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as prescribed by your doctor, and  </a:t>
            </a:r>
          </a:p>
          <a:p>
            <a:pPr marL="285750" indent="-285750">
              <a:buFont typeface="Arial" panose="020B0604020202020204" pitchFamily="34" charset="0"/>
              <a:buChar char="•"/>
            </a:pP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for the entire duration prescribed. </a:t>
            </a:r>
          </a:p>
        </p:txBody>
      </p:sp>
      <p:sp>
        <p:nvSpPr>
          <p:cNvPr id="16" name="TextBox 15">
            <a:extLst>
              <a:ext uri="{FF2B5EF4-FFF2-40B4-BE49-F238E27FC236}">
                <a16:creationId xmlns:a16="http://schemas.microsoft.com/office/drawing/2014/main" id="{DED5C136-8F1C-806C-0174-0DDE6D6B190C}"/>
              </a:ext>
            </a:extLst>
          </p:cNvPr>
          <p:cNvSpPr txBox="1"/>
          <p:nvPr/>
        </p:nvSpPr>
        <p:spPr>
          <a:xfrm>
            <a:off x="2690236" y="9161410"/>
            <a:ext cx="3218280" cy="646331"/>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The right antibiotic is one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that is really needed.</a:t>
            </a:r>
          </a:p>
        </p:txBody>
      </p:sp>
      <p:sp>
        <p:nvSpPr>
          <p:cNvPr id="18" name="TextBox 17">
            <a:extLst>
              <a:ext uri="{FF2B5EF4-FFF2-40B4-BE49-F238E27FC236}">
                <a16:creationId xmlns:a16="http://schemas.microsoft.com/office/drawing/2014/main" id="{277AD0D6-F788-9146-3F79-4B524735841A}"/>
              </a:ext>
            </a:extLst>
          </p:cNvPr>
          <p:cNvSpPr txBox="1"/>
          <p:nvPr/>
        </p:nvSpPr>
        <p:spPr>
          <a:xfrm>
            <a:off x="4799680" y="11591502"/>
            <a:ext cx="5171090" cy="923330"/>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Your child’s body is home to billions of helpful bacteria. These bacteria are good for their health and development.</a:t>
            </a:r>
          </a:p>
        </p:txBody>
      </p:sp>
      <p:sp>
        <p:nvSpPr>
          <p:cNvPr id="20" name="TextBox 19">
            <a:extLst>
              <a:ext uri="{FF2B5EF4-FFF2-40B4-BE49-F238E27FC236}">
                <a16:creationId xmlns:a16="http://schemas.microsoft.com/office/drawing/2014/main" id="{2C632214-6DDD-1CA3-21CE-F4301395E1CD}"/>
              </a:ext>
            </a:extLst>
          </p:cNvPr>
          <p:cNvSpPr txBox="1"/>
          <p:nvPr/>
        </p:nvSpPr>
        <p:spPr>
          <a:xfrm>
            <a:off x="6092147" y="13142184"/>
            <a:ext cx="3770730" cy="646331"/>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Using antibiotics unnecessarily can upset this natural balance. </a:t>
            </a:r>
          </a:p>
        </p:txBody>
      </p:sp>
    </p:spTree>
    <p:extLst>
      <p:ext uri="{BB962C8B-B14F-4D97-AF65-F5344CB8AC3E}">
        <p14:creationId xmlns:p14="http://schemas.microsoft.com/office/powerpoint/2010/main" val="1018456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02EB9-14D0-676F-D648-EE6D2B2C7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FDE35-F074-D059-1382-EDD49A5DEBF6}"/>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C3F5D451-91AB-2CCF-98EB-88A81AE32D01}"/>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49ED1134-2591-31D2-6E7A-EF730F03DAC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0439400" cy="15119349"/>
          </a:xfrm>
          <a:prstGeom prst="rect">
            <a:avLst/>
          </a:prstGeom>
        </p:spPr>
      </p:pic>
      <p:sp>
        <p:nvSpPr>
          <p:cNvPr id="6" name="TextBox 5">
            <a:extLst>
              <a:ext uri="{FF2B5EF4-FFF2-40B4-BE49-F238E27FC236}">
                <a16:creationId xmlns:a16="http://schemas.microsoft.com/office/drawing/2014/main" id="{A5670A7A-9846-2B45-3F1A-93CA9B063DC6}"/>
              </a:ext>
            </a:extLst>
          </p:cNvPr>
          <p:cNvSpPr txBox="1"/>
          <p:nvPr/>
        </p:nvSpPr>
        <p:spPr>
          <a:xfrm>
            <a:off x="1848677" y="308228"/>
            <a:ext cx="7991061" cy="1569660"/>
          </a:xfrm>
          <a:prstGeom prst="rect">
            <a:avLst/>
          </a:prstGeom>
          <a:noFill/>
        </p:spPr>
        <p:txBody>
          <a:bodyPr wrap="square" rtlCol="0">
            <a:spAutoFit/>
          </a:bodyPr>
          <a:lstStyle/>
          <a:p>
            <a:r>
              <a:rPr lang="en-GB" sz="4800" b="1" dirty="0">
                <a:solidFill>
                  <a:schemeClr val="bg1"/>
                </a:solidFill>
                <a:latin typeface="Tahoma" panose="020B0604030504040204" pitchFamily="34" charset="0"/>
                <a:ea typeface="Tahoma" panose="020B0604030504040204" pitchFamily="34" charset="0"/>
                <a:cs typeface="Tahoma" panose="020B0604030504040204" pitchFamily="34" charset="0"/>
              </a:rPr>
              <a:t>Care for your kids - use antibiotics wisely </a:t>
            </a:r>
          </a:p>
        </p:txBody>
      </p:sp>
      <p:sp>
        <p:nvSpPr>
          <p:cNvPr id="8" name="TextBox 7">
            <a:extLst>
              <a:ext uri="{FF2B5EF4-FFF2-40B4-BE49-F238E27FC236}">
                <a16:creationId xmlns:a16="http://schemas.microsoft.com/office/drawing/2014/main" id="{DF23C1FD-850A-A770-7105-6157B5DE2EF9}"/>
              </a:ext>
            </a:extLst>
          </p:cNvPr>
          <p:cNvSpPr txBox="1"/>
          <p:nvPr/>
        </p:nvSpPr>
        <p:spPr>
          <a:xfrm>
            <a:off x="2096617" y="2130126"/>
            <a:ext cx="8342783" cy="430887"/>
          </a:xfrm>
          <a:prstGeom prst="rect">
            <a:avLst/>
          </a:prstGeom>
          <a:noFill/>
        </p:spPr>
        <p:txBody>
          <a:bodyPr wrap="square" rtlCol="0">
            <a:spAutoFit/>
          </a:bodyPr>
          <a:lstStyle/>
          <a:p>
            <a:r>
              <a:rPr lang="en-GB" sz="2200" b="1" dirty="0">
                <a:solidFill>
                  <a:schemeClr val="bg1"/>
                </a:solidFill>
                <a:latin typeface="Tahoma" panose="020B0604030504040204" pitchFamily="34" charset="0"/>
                <a:ea typeface="Tahoma" panose="020B0604030504040204" pitchFamily="34" charset="0"/>
                <a:cs typeface="Tahoma" panose="020B0604030504040204" pitchFamily="34" charset="0"/>
              </a:rPr>
              <a:t>Prevent infections. Reduce the need for antibiotics. </a:t>
            </a:r>
          </a:p>
        </p:txBody>
      </p:sp>
      <p:sp>
        <p:nvSpPr>
          <p:cNvPr id="10" name="TextBox 9">
            <a:extLst>
              <a:ext uri="{FF2B5EF4-FFF2-40B4-BE49-F238E27FC236}">
                <a16:creationId xmlns:a16="http://schemas.microsoft.com/office/drawing/2014/main" id="{55AE8D10-345B-AE79-B1B9-EDC71CD340DA}"/>
              </a:ext>
            </a:extLst>
          </p:cNvPr>
          <p:cNvSpPr txBox="1"/>
          <p:nvPr/>
        </p:nvSpPr>
        <p:spPr>
          <a:xfrm>
            <a:off x="3618125" y="3340946"/>
            <a:ext cx="3952212" cy="927217"/>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Vaccination protects children from many infections and can reduce the need for antibiotics.</a:t>
            </a:r>
          </a:p>
        </p:txBody>
      </p:sp>
      <p:sp>
        <p:nvSpPr>
          <p:cNvPr id="12" name="TextBox 11">
            <a:extLst>
              <a:ext uri="{FF2B5EF4-FFF2-40B4-BE49-F238E27FC236}">
                <a16:creationId xmlns:a16="http://schemas.microsoft.com/office/drawing/2014/main" id="{C8368F0F-ACE8-6544-4466-B3DBB5174FA8}"/>
              </a:ext>
            </a:extLst>
          </p:cNvPr>
          <p:cNvSpPr txBox="1"/>
          <p:nvPr/>
        </p:nvSpPr>
        <p:spPr>
          <a:xfrm>
            <a:off x="6364586" y="6851516"/>
            <a:ext cx="3570861" cy="1200329"/>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Keep up to date with your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child's vaccinations. </a:t>
            </a:r>
          </a:p>
          <a:p>
            <a:endParaRPr lang="en-GB"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vaccination-info.eu </a:t>
            </a:r>
          </a:p>
        </p:txBody>
      </p:sp>
      <p:sp>
        <p:nvSpPr>
          <p:cNvPr id="16" name="TextBox 15">
            <a:extLst>
              <a:ext uri="{FF2B5EF4-FFF2-40B4-BE49-F238E27FC236}">
                <a16:creationId xmlns:a16="http://schemas.microsoft.com/office/drawing/2014/main" id="{2003F267-CAF1-9DCD-8866-AFDADF56E451}"/>
              </a:ext>
            </a:extLst>
          </p:cNvPr>
          <p:cNvSpPr txBox="1"/>
          <p:nvPr/>
        </p:nvSpPr>
        <p:spPr>
          <a:xfrm>
            <a:off x="4785752" y="9570794"/>
            <a:ext cx="2612789" cy="923330"/>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Clean hands help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prevent infections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from spreading.</a:t>
            </a:r>
          </a:p>
        </p:txBody>
      </p:sp>
      <p:sp>
        <p:nvSpPr>
          <p:cNvPr id="20" name="TextBox 19">
            <a:extLst>
              <a:ext uri="{FF2B5EF4-FFF2-40B4-BE49-F238E27FC236}">
                <a16:creationId xmlns:a16="http://schemas.microsoft.com/office/drawing/2014/main" id="{5968640E-D1AE-BA05-7BC5-AF2FD17D4074}"/>
              </a:ext>
            </a:extLst>
          </p:cNvPr>
          <p:cNvSpPr txBox="1"/>
          <p:nvPr/>
        </p:nvSpPr>
        <p:spPr>
          <a:xfrm>
            <a:off x="6712212" y="13250164"/>
            <a:ext cx="3288131" cy="923330"/>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Teach children to wash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their hands to protect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them from getting sick.</a:t>
            </a:r>
          </a:p>
        </p:txBody>
      </p:sp>
    </p:spTree>
    <p:extLst>
      <p:ext uri="{BB962C8B-B14F-4D97-AF65-F5344CB8AC3E}">
        <p14:creationId xmlns:p14="http://schemas.microsoft.com/office/powerpoint/2010/main" val="3974376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2EE7E-AEC5-2A7F-03A9-A0ED9550A1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99ED4-028D-8F01-E469-E1992E87BB73}"/>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0A9A69C4-9432-ABBE-550D-432CB0DF5FD3}"/>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B9F02940-2C70-6ABD-409F-2741D1BDC7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0439400" cy="15119349"/>
          </a:xfrm>
          <a:prstGeom prst="rect">
            <a:avLst/>
          </a:prstGeom>
        </p:spPr>
      </p:pic>
      <p:sp>
        <p:nvSpPr>
          <p:cNvPr id="6" name="TextBox 5">
            <a:extLst>
              <a:ext uri="{FF2B5EF4-FFF2-40B4-BE49-F238E27FC236}">
                <a16:creationId xmlns:a16="http://schemas.microsoft.com/office/drawing/2014/main" id="{CD4574DD-E7AA-133B-FAD0-DA39F1A21974}"/>
              </a:ext>
            </a:extLst>
          </p:cNvPr>
          <p:cNvSpPr txBox="1"/>
          <p:nvPr/>
        </p:nvSpPr>
        <p:spPr>
          <a:xfrm>
            <a:off x="1848677" y="308228"/>
            <a:ext cx="7991061" cy="1569660"/>
          </a:xfrm>
          <a:prstGeom prst="rect">
            <a:avLst/>
          </a:prstGeom>
          <a:noFill/>
        </p:spPr>
        <p:txBody>
          <a:bodyPr wrap="square" rtlCol="0">
            <a:spAutoFit/>
          </a:bodyPr>
          <a:lstStyle/>
          <a:p>
            <a:r>
              <a:rPr lang="en-GB" sz="4800" b="1" dirty="0">
                <a:solidFill>
                  <a:schemeClr val="bg1"/>
                </a:solidFill>
                <a:latin typeface="Tahoma" panose="020B0604030504040204" pitchFamily="34" charset="0"/>
                <a:ea typeface="Tahoma" panose="020B0604030504040204" pitchFamily="34" charset="0"/>
                <a:cs typeface="Tahoma" panose="020B0604030504040204" pitchFamily="34" charset="0"/>
              </a:rPr>
              <a:t>Care for your kids - use antibiotics wisely </a:t>
            </a:r>
          </a:p>
        </p:txBody>
      </p:sp>
      <p:sp>
        <p:nvSpPr>
          <p:cNvPr id="8" name="TextBox 7">
            <a:extLst>
              <a:ext uri="{FF2B5EF4-FFF2-40B4-BE49-F238E27FC236}">
                <a16:creationId xmlns:a16="http://schemas.microsoft.com/office/drawing/2014/main" id="{CB57939E-ADCF-D4CF-999F-1770D26BC459}"/>
              </a:ext>
            </a:extLst>
          </p:cNvPr>
          <p:cNvSpPr txBox="1"/>
          <p:nvPr/>
        </p:nvSpPr>
        <p:spPr>
          <a:xfrm>
            <a:off x="2053075" y="2130126"/>
            <a:ext cx="8342783" cy="461665"/>
          </a:xfrm>
          <a:prstGeom prst="rect">
            <a:avLst/>
          </a:prstGeom>
          <a:noFill/>
        </p:spPr>
        <p:txBody>
          <a:bodyPr wrap="square" rtlCol="0">
            <a:spAutoFit/>
          </a:bodyPr>
          <a:lstStyle/>
          <a:p>
            <a:r>
              <a:rPr lang="en-GB" sz="2400" b="1" dirty="0">
                <a:solidFill>
                  <a:schemeClr val="bg1"/>
                </a:solidFill>
                <a:latin typeface="Tahoma" panose="020B0604030504040204" pitchFamily="34" charset="0"/>
                <a:ea typeface="Tahoma" panose="020B0604030504040204" pitchFamily="34" charset="0"/>
                <a:cs typeface="Tahoma" panose="020B0604030504040204" pitchFamily="34" charset="0"/>
              </a:rPr>
              <a:t>Starting preschool? Get ready for more sniffles. </a:t>
            </a:r>
          </a:p>
        </p:txBody>
      </p:sp>
      <p:sp>
        <p:nvSpPr>
          <p:cNvPr id="10" name="TextBox 9">
            <a:extLst>
              <a:ext uri="{FF2B5EF4-FFF2-40B4-BE49-F238E27FC236}">
                <a16:creationId xmlns:a16="http://schemas.microsoft.com/office/drawing/2014/main" id="{E9D35361-7140-1130-51A6-F980BC436196}"/>
              </a:ext>
            </a:extLst>
          </p:cNvPr>
          <p:cNvSpPr txBox="1"/>
          <p:nvPr/>
        </p:nvSpPr>
        <p:spPr>
          <a:xfrm>
            <a:off x="2168962" y="3513334"/>
            <a:ext cx="4072180" cy="1200329"/>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In their first year of nursery school, children can spend much of their time with a runny nose, cough, or fever.</a:t>
            </a:r>
          </a:p>
        </p:txBody>
      </p:sp>
      <p:sp>
        <p:nvSpPr>
          <p:cNvPr id="12" name="TextBox 11">
            <a:extLst>
              <a:ext uri="{FF2B5EF4-FFF2-40B4-BE49-F238E27FC236}">
                <a16:creationId xmlns:a16="http://schemas.microsoft.com/office/drawing/2014/main" id="{4B88C51E-D7AE-206C-F471-6D8844F41600}"/>
              </a:ext>
            </a:extLst>
          </p:cNvPr>
          <p:cNvSpPr txBox="1"/>
          <p:nvPr/>
        </p:nvSpPr>
        <p:spPr>
          <a:xfrm>
            <a:off x="5829693" y="5224767"/>
            <a:ext cx="4156136" cy="1754326"/>
          </a:xfrm>
          <a:prstGeom prst="rect">
            <a:avLst/>
          </a:prstGeom>
          <a:noFill/>
        </p:spPr>
        <p:txBody>
          <a:bodyPr wrap="square" rtlCol="0">
            <a:spAutoFit/>
          </a:body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This is normal and helps your child to build up the immunity they will need throughout their lives. </a:t>
            </a:r>
          </a:p>
          <a:p>
            <a:endParaRPr lang="en-GB"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More infections does not mean </a:t>
            </a:r>
          </a:p>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more antibiotics. </a:t>
            </a:r>
          </a:p>
        </p:txBody>
      </p:sp>
    </p:spTree>
    <p:extLst>
      <p:ext uri="{BB962C8B-B14F-4D97-AF65-F5344CB8AC3E}">
        <p14:creationId xmlns:p14="http://schemas.microsoft.com/office/powerpoint/2010/main" val="2555974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b489bfe21c7249aba6a1ae186fa4e51c xmlns="fe73b3f6-a427-4a99-886e-da32c6de835d">
      <Terms xmlns="http://schemas.microsoft.com/office/infopath/2007/PartnerControls">
        <TermInfo xmlns="http://schemas.microsoft.com/office/infopath/2007/PartnerControls">
          <TermName xmlns="http://schemas.microsoft.com/office/infopath/2007/PartnerControls">Draft</TermName>
          <TermId xmlns="http://schemas.microsoft.com/office/infopath/2007/PartnerControls">bed60e9a-f1b8-4691-a7e2-534f78067ff3</TermId>
        </TermInfo>
      </Terms>
    </b489bfe21c7249aba6a1ae186fa4e51c>
    <cbaf9fdaaf87475a8d0ae10d3e79318e xmlns="fe73b3f6-a427-4a99-886e-da32c6de835d">
      <Terms xmlns="http://schemas.microsoft.com/office/infopath/2007/PartnerControls">
        <TermInfo xmlns="http://schemas.microsoft.com/office/infopath/2007/PartnerControls">
          <TermName xmlns="http://schemas.microsoft.com/office/infopath/2007/PartnerControls">Active</TermName>
          <TermId xmlns="http://schemas.microsoft.com/office/infopath/2007/PartnerControls">50127695-0d4f-4ac1-ab93-ebc716c3e584</TermId>
        </TermInfo>
      </Terms>
    </cbaf9fdaaf87475a8d0ae10d3e79318e>
    <ECMX_SUMMARY xmlns="4240f11c-4df2-4a37-9be1-bdf0d4dfc218" xsi:nil="true"/>
    <ECMX_ADDITIONALINFO xmlns="4240f11c-4df2-4a37-9be1-bdf0d4dfc218" xsi:nil="true"/>
    <ECMX_OWNER xmlns="fe73b3f6-a427-4a99-886e-da32c6de835d">
      <UserInfo>
        <DisplayName/>
        <AccountId xsi:nil="true"/>
        <AccountType/>
      </UserInfo>
    </ECMX_OWNER>
    <kf1264ba1b22407abef15b09c01e8cf0 xmlns="fe73b3f6-a427-4a99-886e-da32c6de835d">
      <Terms xmlns="http://schemas.microsoft.com/office/infopath/2007/PartnerControls"/>
    </kf1264ba1b22407abef15b09c01e8cf0>
    <o13d78bceb4b4178ab3c456bf4db706a xmlns="fe73b3f6-a427-4a99-886e-da32c6de835d">
      <Terms xmlns="http://schemas.microsoft.com/office/infopath/2007/PartnerControls"/>
    </o13d78bceb4b4178ab3c456bf4db706a>
    <TaxKeywordTaxHTField xmlns="ad844e80-7513-4d59-8106-40a8f6a315d3">
      <Terms xmlns="http://schemas.microsoft.com/office/infopath/2007/PartnerControls"/>
    </TaxKeywordTaxHTField>
    <ECMX_PUBLISHDATE xmlns="4240f11c-4df2-4a37-9be1-bdf0d4dfc218" xsi:nil="true"/>
    <ECMX_BUSINESSID xmlns="4240f11c-4df2-4a37-9be1-bdf0d4dfc218" xsi:nil="true"/>
    <c67668d6730c4bc2a26c654fc875ab99 xmlns="fe73b3f6-a427-4a99-886e-da32c6de835d">
      <Terms xmlns="http://schemas.microsoft.com/office/infopath/2007/PartnerControls">
        <TermInfo xmlns="http://schemas.microsoft.com/office/infopath/2007/PartnerControls">
          <TermName xmlns="http://schemas.microsoft.com/office/infopath/2007/PartnerControls">Internal Communications</TermName>
          <TermId xmlns="http://schemas.microsoft.com/office/infopath/2007/PartnerControls">6da40654-d6fe-4c3b-b33d-4ae66d383867</TermId>
        </TermInfo>
      </Terms>
    </c67668d6730c4bc2a26c654fc875ab99>
    <TaxCatchAll xmlns="fe73b3f6-a427-4a99-886e-da32c6de835d">
      <Value>432</Value>
      <Value>3</Value>
      <Value>2</Value>
      <Value>1</Value>
    </TaxCatchAll>
    <na274824997947589a1bfdfb0b645b50 xmlns="fe73b3f6-a427-4a99-886e-da32c6de835d">
      <Terms xmlns="http://schemas.microsoft.com/office/infopath/2007/PartnerControls">
        <TermInfo xmlns="http://schemas.microsoft.com/office/infopath/2007/PartnerControls">
          <TermName xmlns="http://schemas.microsoft.com/office/infopath/2007/PartnerControls">ECDC</TermName>
          <TermId xmlns="http://schemas.microsoft.com/office/infopath/2007/PartnerControls">931345c4-86d9-4b39-a79a-5a8b0b90257f</TermId>
        </TermInfo>
      </Terms>
    </na274824997947589a1bfdfb0b645b50>
    <ECMX_OPERATIONALID xmlns="4240f11c-4df2-4a37-9be1-bdf0d4dfc218" xsi:nil="true"/>
    <_dlc_DocId xmlns="ad844e80-7513-4d59-8106-40a8f6a315d3">IORGCOM-758100987-56513</_dlc_DocId>
    <_dlc_DocIdUrl xmlns="ad844e80-7513-4d59-8106-40a8f6a315d3">
      <Url>https://ecdc365.sharepoint.com/teams/iorg_sec_sphc/_layouts/15/DocIdRedir.aspx?ID=IORGCOM-758100987-56513</Url>
      <Description>IORGCOM-758100987-56513</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SharedContentType xmlns="Microsoft.SharePoint.Taxonomy.ContentTypeSync" SourceId="14c281f0-fdb2-43d6-8bd5-8268950107ba" ContentTypeId="0x010100EE95EE7DB3A482488E68FA4A7091999F" PreviousValue="false"/>
</file>

<file path=customXml/item5.xml><?xml version="1.0" encoding="utf-8"?>
<ct:contentTypeSchema xmlns:ct="http://schemas.microsoft.com/office/2006/metadata/contentType" xmlns:ma="http://schemas.microsoft.com/office/2006/metadata/properties/metaAttributes" ct:_="" ma:_="" ma:contentTypeName="Standard Document" ma:contentTypeID="0x010100EE95EE7DB3A482488E68FA4A7091999F00D3B6B1EA02B71F4D87658D2F0F66AE6A" ma:contentTypeVersion="154" ma:contentTypeDescription="Create a new document." ma:contentTypeScope="" ma:versionID="d83ca7d0b53971b09d764d643c6e6868">
  <xsd:schema xmlns:xsd="http://www.w3.org/2001/XMLSchema" xmlns:xs="http://www.w3.org/2001/XMLSchema" xmlns:p="http://schemas.microsoft.com/office/2006/metadata/properties" xmlns:ns2="4240f11c-4df2-4a37-9be1-bdf0d4dfc218" xmlns:ns3="fe73b3f6-a427-4a99-886e-da32c6de835d" xmlns:ns4="ad844e80-7513-4d59-8106-40a8f6a315d3" xmlns:ns5="a4eb6d0c-4d9f-43dd-94e5-954b3aecc36c" targetNamespace="http://schemas.microsoft.com/office/2006/metadata/properties" ma:root="true" ma:fieldsID="138a5d30fe372be6dd46c143304c6f2e" ns2:_="" ns3:_="" ns4:_="" ns5:_="">
    <xsd:import namespace="4240f11c-4df2-4a37-9be1-bdf0d4dfc218"/>
    <xsd:import namespace="fe73b3f6-a427-4a99-886e-da32c6de835d"/>
    <xsd:import namespace="ad844e80-7513-4d59-8106-40a8f6a315d3"/>
    <xsd:import namespace="a4eb6d0c-4d9f-43dd-94e5-954b3aecc36c"/>
    <xsd:element name="properties">
      <xsd:complexType>
        <xsd:sequence>
          <xsd:element name="documentManagement">
            <xsd:complexType>
              <xsd:all>
                <xsd:element ref="ns2:ECMX_SUMMARY" minOccurs="0"/>
                <xsd:element ref="ns3:c67668d6730c4bc2a26c654fc875ab99" minOccurs="0"/>
                <xsd:element ref="ns3:TaxCatchAll" minOccurs="0"/>
                <xsd:element ref="ns3:TaxCatchAllLabel" minOccurs="0"/>
                <xsd:element ref="ns3:o13d78bceb4b4178ab3c456bf4db706a" minOccurs="0"/>
                <xsd:element ref="ns3:na274824997947589a1bfdfb0b645b50" minOccurs="0"/>
                <xsd:element ref="ns3:kf1264ba1b22407abef15b09c01e8cf0" minOccurs="0"/>
                <xsd:element ref="ns3:b489bfe21c7249aba6a1ae186fa4e51c" minOccurs="0"/>
                <xsd:element ref="ns3:cbaf9fdaaf87475a8d0ae10d3e79318e" minOccurs="0"/>
                <xsd:element ref="ns2:ECMX_PUBLISHDATE" minOccurs="0"/>
                <xsd:element ref="ns2:ECMX_BUSINESSID" minOccurs="0"/>
                <xsd:element ref="ns2:ECMX_OPERATIONALID" minOccurs="0"/>
                <xsd:element ref="ns2:ECMX_ADDITIONALINFO" minOccurs="0"/>
                <xsd:element ref="ns3:ECMX_OWNER" minOccurs="0"/>
                <xsd:element ref="ns4:TaxKeywordTaxHTField" minOccurs="0"/>
                <xsd:element ref="ns5:MediaServiceLocation" minOccurs="0"/>
                <xsd:element ref="ns4:_dlc_DocId" minOccurs="0"/>
                <xsd:element ref="ns4:_dlc_DocIdUrl" minOccurs="0"/>
                <xsd:element ref="ns4:_dlc_DocIdPersistId" minOccurs="0"/>
                <xsd:element ref="ns5:MediaServiceObjectDetectorVersions" minOccurs="0"/>
                <xsd:element ref="ns5:MediaServiceSearchPropertie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0f11c-4df2-4a37-9be1-bdf0d4dfc218" elementFormDefault="qualified">
    <xsd:import namespace="http://schemas.microsoft.com/office/2006/documentManagement/types"/>
    <xsd:import namespace="http://schemas.microsoft.com/office/infopath/2007/PartnerControls"/>
    <xsd:element name="ECMX_SUMMARY" ma:index="8" nillable="true" ma:displayName="Summary" ma:description="Short and distinct description of the document" ma:internalName="ECMX_SUMMARY">
      <xsd:simpleType>
        <xsd:restriction base="dms:Note">
          <xsd:maxLength value="255"/>
        </xsd:restriction>
      </xsd:simpleType>
    </xsd:element>
    <xsd:element name="ECMX_PUBLISHDATE" ma:index="23" nillable="true" ma:displayName="Publish Date" ma:description="Enter the date of publication or finalisation of this document" ma:format="DateOnly" ma:internalName="ECMX_PUBLISHDATE">
      <xsd:simpleType>
        <xsd:restriction base="dms:DateTime"/>
      </xsd:simpleType>
    </xsd:element>
    <xsd:element name="ECMX_BUSINESSID" ma:index="24" nillable="true" ma:displayName="Business ID" ma:description="Enter the business identifier of the document such as ECDC/IP/25" ma:internalName="ECMX_BUSINESSID">
      <xsd:simpleType>
        <xsd:restriction base="dms:Text">
          <xsd:maxLength value="255"/>
        </xsd:restriction>
      </xsd:simpleType>
    </xsd:element>
    <xsd:element name="ECMX_OPERATIONALID" ma:index="25" nillable="true" ma:displayName="Operational ID" ma:description="Enter the operational or workflow identifier such as 104.2.2.1" ma:internalName="ECMX_OPERATIONALID">
      <xsd:simpleType>
        <xsd:restriction base="dms:Text">
          <xsd:maxLength value="255"/>
        </xsd:restriction>
      </xsd:simpleType>
    </xsd:element>
    <xsd:element name="ECMX_ADDITIONALINFO" ma:index="26" nillable="true" ma:displayName="Additional Info" ma:description="Provide any additional notes or information about the document" ma:internalName="ECMX_ADDITIONALINFO">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e73b3f6-a427-4a99-886e-da32c6de835d" elementFormDefault="qualified">
    <xsd:import namespace="http://schemas.microsoft.com/office/2006/documentManagement/types"/>
    <xsd:import namespace="http://schemas.microsoft.com/office/infopath/2007/PartnerControls"/>
    <xsd:element name="c67668d6730c4bc2a26c654fc875ab99" ma:index="9" nillable="true" ma:taxonomy="true" ma:internalName="c67668d6730c4bc2a26c654fc875ab99" ma:taxonomyFieldName="ECMX_CATEGORYLABEL" ma:displayName="Category Label" ma:default="662;#Communication|78eb7c99-aa5a-4fcf-ac48-9d35a30afe6d" ma:fieldId="{c67668d6-730c-4bc2-a26c-654fc875ab99}" ma:sspId="14c281f0-fdb2-43d6-8bd5-8268950107ba" ma:termSetId="c558570e-7e10-421a-aae8-97c91a675078"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6db8dde0-a79d-417b-84c2-a70d3916e53d}" ma:internalName="TaxCatchAll" ma:showField="CatchAllData" ma:web="ad844e80-7513-4d59-8106-40a8f6a315d3">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6db8dde0-a79d-417b-84c2-a70d3916e53d}" ma:internalName="TaxCatchAllLabel" ma:readOnly="true" ma:showField="CatchAllDataLabel" ma:web="ad844e80-7513-4d59-8106-40a8f6a315d3">
      <xsd:complexType>
        <xsd:complexContent>
          <xsd:extension base="dms:MultiChoiceLookup">
            <xsd:sequence>
              <xsd:element name="Value" type="dms:Lookup" maxOccurs="unbounded" minOccurs="0" nillable="true"/>
            </xsd:sequence>
          </xsd:extension>
        </xsd:complexContent>
      </xsd:complexType>
    </xsd:element>
    <xsd:element name="o13d78bceb4b4178ab3c456bf4db706a" ma:index="13" nillable="true" ma:taxonomy="true" ma:internalName="o13d78bceb4b4178ab3c456bf4db706a" ma:taxonomyFieldName="ECMX_DOCUMENTTYPE" ma:displayName="Document Type" ma:fieldId="{813d78bc-eb4b-4178-ab3c-456bf4db706a}" ma:sspId="14c281f0-fdb2-43d6-8bd5-8268950107ba" ma:termSetId="c389c416-3255-4b96-b67a-477bf9d78a26" ma:anchorId="00000000-0000-0000-0000-000000000000" ma:open="false" ma:isKeyword="false">
      <xsd:complexType>
        <xsd:sequence>
          <xsd:element ref="pc:Terms" minOccurs="0" maxOccurs="1"/>
        </xsd:sequence>
      </xsd:complexType>
    </xsd:element>
    <xsd:element name="na274824997947589a1bfdfb0b645b50" ma:index="15" nillable="true" ma:taxonomy="true" ma:internalName="na274824997947589a1bfdfb0b645b50" ma:taxonomyFieldName="ECMX_ENTITY" ma:displayName="Entity" ma:fieldId="{7a274824-9979-4758-9a1b-fdfb0b645b50}" ma:sspId="14c281f0-fdb2-43d6-8bd5-8268950107ba" ma:termSetId="642df4da-6b01-472d-8f33-07d3ed3a3ad4" ma:anchorId="00000000-0000-0000-0000-000000000000" ma:open="false" ma:isKeyword="false">
      <xsd:complexType>
        <xsd:sequence>
          <xsd:element ref="pc:Terms" minOccurs="0" maxOccurs="1"/>
        </xsd:sequence>
      </xsd:complexType>
    </xsd:element>
    <xsd:element name="kf1264ba1b22407abef15b09c01e8cf0" ma:index="17" nillable="true" ma:taxonomy="true" ma:internalName="kf1264ba1b22407abef15b09c01e8cf0" ma:taxonomyFieldName="ECMX_DISEASEPATHOGEN" ma:displayName="Disease/Pathogen" ma:fieldId="{4f1264ba-1b22-407a-bef1-5b09c01e8cf0}" ma:sspId="14c281f0-fdb2-43d6-8bd5-8268950107ba" ma:termSetId="0299f09b-7697-48da-88c2-893786836ca5" ma:anchorId="00000000-0000-0000-0000-000000000000" ma:open="false" ma:isKeyword="false">
      <xsd:complexType>
        <xsd:sequence>
          <xsd:element ref="pc:Terms" minOccurs="0" maxOccurs="1"/>
        </xsd:sequence>
      </xsd:complexType>
    </xsd:element>
    <xsd:element name="b489bfe21c7249aba6a1ae186fa4e51c" ma:index="19" nillable="true" ma:taxonomy="true" ma:internalName="b489bfe21c7249aba6a1ae186fa4e51c" ma:taxonomyFieldName="ECMX_DOCUMENTSTATUS" ma:displayName="Document Status" ma:default="1;#Draft|bed60e9a-f1b8-4691-a7e2-534f78067ff3" ma:fieldId="{b489bfe2-1c72-49ab-a6a1-ae186fa4e51c}" ma:sspId="14c281f0-fdb2-43d6-8bd5-8268950107ba" ma:termSetId="142c0697-2f33-49ef-84e0-8a01165d72ad" ma:anchorId="00000000-0000-0000-0000-000000000000" ma:open="false" ma:isKeyword="false">
      <xsd:complexType>
        <xsd:sequence>
          <xsd:element ref="pc:Terms" minOccurs="0" maxOccurs="1"/>
        </xsd:sequence>
      </xsd:complexType>
    </xsd:element>
    <xsd:element name="cbaf9fdaaf87475a8d0ae10d3e79318e" ma:index="21" nillable="true" ma:taxonomy="true" ma:internalName="cbaf9fdaaf87475a8d0ae10d3e79318e" ma:taxonomyFieldName="ECMX_LIFECYCLE" ma:displayName="Lifecycle" ma:default="2;#Active|50127695-0d4f-4ac1-ab93-ebc716c3e584" ma:fieldId="{cbaf9fda-af87-475a-8d0a-e10d3e79318e}" ma:sspId="14c281f0-fdb2-43d6-8bd5-8268950107ba" ma:termSetId="84fb9b37-c2b8-4969-9234-b37fe8170d94" ma:anchorId="00000000-0000-0000-0000-000000000000" ma:open="false" ma:isKeyword="false">
      <xsd:complexType>
        <xsd:sequence>
          <xsd:element ref="pc:Terms" minOccurs="0" maxOccurs="1"/>
        </xsd:sequence>
      </xsd:complexType>
    </xsd:element>
    <xsd:element name="ECMX_OWNER" ma:index="27" nillable="true" ma:displayName="Owner" ma:list="UserInfo" ma:SharePointGroup="0" ma:internalName="ECMX_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d844e80-7513-4d59-8106-40a8f6a315d3" elementFormDefault="qualified">
    <xsd:import namespace="http://schemas.microsoft.com/office/2006/documentManagement/types"/>
    <xsd:import namespace="http://schemas.microsoft.com/office/infopath/2007/PartnerControls"/>
    <xsd:element name="TaxKeywordTaxHTField" ma:index="28" nillable="true" ma:taxonomy="true" ma:internalName="TaxKeywordTaxHTField" ma:taxonomyFieldName="TaxKeyword" ma:displayName="Enterprise Keywords" ma:fieldId="{23f27201-bee3-471e-b2e7-b64fd8b7ca38}" ma:taxonomyMulti="true" ma:sspId="14c281f0-fdb2-43d6-8bd5-8268950107ba" ma:termSetId="00000000-0000-0000-0000-000000000000" ma:anchorId="00000000-0000-0000-0000-000000000000" ma:open="true" ma:isKeyword="true">
      <xsd:complexType>
        <xsd:sequence>
          <xsd:element ref="pc:Terms" minOccurs="0" maxOccurs="1"/>
        </xsd:sequence>
      </xsd:complexType>
    </xsd:element>
    <xsd:element name="_dlc_DocId" ma:index="31" nillable="true" ma:displayName="Document ID Value" ma:description="The value of the document ID assigned to this item." ma:indexed="true" ma:internalName="_dlc_DocId" ma:readOnly="true">
      <xsd:simpleType>
        <xsd:restriction base="dms:Text"/>
      </xsd:simpleType>
    </xsd:element>
    <xsd:element name="_dlc_DocIdUrl" ma:index="3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3"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4eb6d0c-4d9f-43dd-94e5-954b3aecc36c" elementFormDefault="qualified">
    <xsd:import namespace="http://schemas.microsoft.com/office/2006/documentManagement/types"/>
    <xsd:import namespace="http://schemas.microsoft.com/office/infopath/2007/PartnerControls"/>
    <xsd:element name="MediaServiceLocation" ma:index="30" nillable="true" ma:displayName="Location" ma:indexed="true" ma:internalName="MediaServiceLocation" ma:readOnly="true">
      <xsd:simpleType>
        <xsd:restriction base="dms:Text"/>
      </xsd:simpleType>
    </xsd:element>
    <xsd:element name="MediaServiceObjectDetectorVersions" ma:index="34" nillable="true" ma:displayName="MediaServiceObjectDetectorVersions" ma:hidden="true" ma:indexed="true" ma:internalName="MediaServiceObjectDetectorVersions" ma:readOnly="true">
      <xsd:simpleType>
        <xsd:restriction base="dms:Text"/>
      </xsd:simpleType>
    </xsd:element>
    <xsd:element name="MediaServiceSearchProperties" ma:index="35" nillable="true" ma:displayName="MediaServiceSearchProperties" ma:hidden="true" ma:internalName="MediaServiceSearchProperties" ma:readOnly="true">
      <xsd:simpleType>
        <xsd:restriction base="dms:Note"/>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8EDD9E-213B-4FB0-B6A0-E572D3B92A48}">
  <ds:schemaRefs>
    <ds:schemaRef ds:uri="ad844e80-7513-4d59-8106-40a8f6a315d3"/>
    <ds:schemaRef ds:uri="http://purl.org/dc/elements/1.1/"/>
    <ds:schemaRef ds:uri="http://schemas.microsoft.com/office/infopath/2007/PartnerControls"/>
    <ds:schemaRef ds:uri="4240f11c-4df2-4a37-9be1-bdf0d4dfc218"/>
    <ds:schemaRef ds:uri="http://www.w3.org/XML/1998/namespace"/>
    <ds:schemaRef ds:uri="http://schemas.openxmlformats.org/package/2006/metadata/core-properties"/>
    <ds:schemaRef ds:uri="a4eb6d0c-4d9f-43dd-94e5-954b3aecc36c"/>
    <ds:schemaRef ds:uri="http://schemas.microsoft.com/office/2006/documentManagement/types"/>
    <ds:schemaRef ds:uri="http://purl.org/dc/terms/"/>
    <ds:schemaRef ds:uri="fe73b3f6-a427-4a99-886e-da32c6de835d"/>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AC291C3-E29E-482A-B093-7800E031F208}">
  <ds:schemaRefs>
    <ds:schemaRef ds:uri="http://schemas.microsoft.com/sharepoint/v3/contenttype/forms"/>
  </ds:schemaRefs>
</ds:datastoreItem>
</file>

<file path=customXml/itemProps3.xml><?xml version="1.0" encoding="utf-8"?>
<ds:datastoreItem xmlns:ds="http://schemas.openxmlformats.org/officeDocument/2006/customXml" ds:itemID="{21448164-C54F-41A7-9FD0-713CBB62233E}">
  <ds:schemaRefs>
    <ds:schemaRef ds:uri="http://schemas.microsoft.com/sharepoint/events"/>
  </ds:schemaRefs>
</ds:datastoreItem>
</file>

<file path=customXml/itemProps4.xml><?xml version="1.0" encoding="utf-8"?>
<ds:datastoreItem xmlns:ds="http://schemas.openxmlformats.org/officeDocument/2006/customXml" ds:itemID="{A39B3737-C3EF-4978-8FF9-865CBCCA4BCD}">
  <ds:schemaRefs>
    <ds:schemaRef ds:uri="Microsoft.SharePoint.Taxonomy.ContentTypeSync"/>
  </ds:schemaRefs>
</ds:datastoreItem>
</file>

<file path=customXml/itemProps5.xml><?xml version="1.0" encoding="utf-8"?>
<ds:datastoreItem xmlns:ds="http://schemas.openxmlformats.org/officeDocument/2006/customXml" ds:itemID="{85DD0376-384B-4301-9503-7B102F1721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40f11c-4df2-4a37-9be1-bdf0d4dfc218"/>
    <ds:schemaRef ds:uri="fe73b3f6-a427-4a99-886e-da32c6de835d"/>
    <ds:schemaRef ds:uri="ad844e80-7513-4d59-8106-40a8f6a315d3"/>
    <ds:schemaRef ds:uri="a4eb6d0c-4d9f-43dd-94e5-954b3aecc3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d6aa37e-3a89-4bd8-9367-95b8219209ae}" enabled="1" method="Standard" siteId="{6ad73702-409c-4046-ae59-cc4bea334507}" removed="0"/>
</clbl:labelList>
</file>

<file path=docProps/app.xml><?xml version="1.0" encoding="utf-8"?>
<Properties xmlns="http://schemas.openxmlformats.org/officeDocument/2006/extended-properties" xmlns:vt="http://schemas.openxmlformats.org/officeDocument/2006/docPropsVTypes">
  <Template>Office Theme</Template>
  <TotalTime>2</TotalTime>
  <Words>385</Words>
  <Application>Microsoft Office PowerPoint</Application>
  <PresentationFormat>Custom</PresentationFormat>
  <Paragraphs>46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Tahoma</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Dragos Platon</dc:creator>
  <cp:lastModifiedBy>Signe Gilbro</cp:lastModifiedBy>
  <cp:revision>2</cp:revision>
  <dcterms:created xsi:type="dcterms:W3CDTF">2026-10-20T14:01:32Z</dcterms:created>
  <dcterms:modified xsi:type="dcterms:W3CDTF">2026-11-04T08:50:53Z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Classified as ECDC NORMAL </vt:lpwstr>
  </property>
  <property fmtid="{D5CDD505-2E9C-101B-9397-08002B2CF9AE}" pid="4" name="ContentTypeId">
    <vt:lpwstr>0x010100EE95EE7DB3A482488E68FA4A7091999F00D3B6B1EA02B71F4D87658D2F0F66AE6A</vt:lpwstr>
  </property>
  <property fmtid="{D5CDD505-2E9C-101B-9397-08002B2CF9AE}" pid="5" name="TaxKeyword">
    <vt:lpwstr/>
  </property>
  <property fmtid="{D5CDD505-2E9C-101B-9397-08002B2CF9AE}" pid="6" name="ECMX_ENTITY">
    <vt:lpwstr>3;#ECDC|931345c4-86d9-4b39-a79a-5a8b0b90257f</vt:lpwstr>
  </property>
  <property fmtid="{D5CDD505-2E9C-101B-9397-08002B2CF9AE}" pid="7" name="MediaServiceImageTags">
    <vt:lpwstr/>
  </property>
  <property fmtid="{D5CDD505-2E9C-101B-9397-08002B2CF9AE}" pid="8" name="ECMX_LIFECYCLE">
    <vt:lpwstr>2;#Active|50127695-0d4f-4ac1-ab93-ebc716c3e584</vt:lpwstr>
  </property>
  <property fmtid="{D5CDD505-2E9C-101B-9397-08002B2CF9AE}" pid="9" name="ECMX_DOCUMENTTYPE">
    <vt:lpwstr/>
  </property>
  <property fmtid="{D5CDD505-2E9C-101B-9397-08002B2CF9AE}" pid="10" name="ECMX_CATEGORYLABEL">
    <vt:lpwstr>432;#Internal Communications|6da40654-d6fe-4c3b-b33d-4ae66d383867</vt:lpwstr>
  </property>
  <property fmtid="{D5CDD505-2E9C-101B-9397-08002B2CF9AE}" pid="11" name="ECMX_DOCUMENTSTATUS">
    <vt:lpwstr>1;#Draft|bed60e9a-f1b8-4691-a7e2-534f78067ff3</vt:lpwstr>
  </property>
  <property fmtid="{D5CDD505-2E9C-101B-9397-08002B2CF9AE}" pid="12" name="lcf76f155ced4ddcb4097134ff3c332f">
    <vt:lpwstr/>
  </property>
  <property fmtid="{D5CDD505-2E9C-101B-9397-08002B2CF9AE}" pid="13" name="ECMX_DISEASEPATHOGEN">
    <vt:lpwstr/>
  </property>
  <property fmtid="{D5CDD505-2E9C-101B-9397-08002B2CF9AE}" pid="14" name="_dlc_DocIdItemGuid">
    <vt:lpwstr>67c92be3-0df6-4416-94de-5b485f53a377</vt:lpwstr>
  </property>
</Properties>
</file>